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906000" type="A4"/>
  <p:notesSz cx="6858000" cy="9144000"/>
  <p:defaultTextStyle>
    <a:defPPr>
      <a:defRPr lang="pt-BR"/>
    </a:defPPr>
    <a:lvl1pPr marL="0" algn="l" defTabSz="804646" rtl="0" eaLnBrk="1" latinLnBrk="0" hangingPunct="1">
      <a:defRPr sz="1583" kern="1200">
        <a:solidFill>
          <a:schemeClr val="tx1"/>
        </a:solidFill>
        <a:latin typeface="+mn-lt"/>
        <a:ea typeface="+mn-ea"/>
        <a:cs typeface="+mn-cs"/>
      </a:defRPr>
    </a:lvl1pPr>
    <a:lvl2pPr marL="402321" algn="l" defTabSz="804646" rtl="0" eaLnBrk="1" latinLnBrk="0" hangingPunct="1">
      <a:defRPr sz="1583" kern="1200">
        <a:solidFill>
          <a:schemeClr val="tx1"/>
        </a:solidFill>
        <a:latin typeface="+mn-lt"/>
        <a:ea typeface="+mn-ea"/>
        <a:cs typeface="+mn-cs"/>
      </a:defRPr>
    </a:lvl2pPr>
    <a:lvl3pPr marL="804646" algn="l" defTabSz="804646" rtl="0" eaLnBrk="1" latinLnBrk="0" hangingPunct="1">
      <a:defRPr sz="1583" kern="1200">
        <a:solidFill>
          <a:schemeClr val="tx1"/>
        </a:solidFill>
        <a:latin typeface="+mn-lt"/>
        <a:ea typeface="+mn-ea"/>
        <a:cs typeface="+mn-cs"/>
      </a:defRPr>
    </a:lvl3pPr>
    <a:lvl4pPr marL="1206964" algn="l" defTabSz="804646" rtl="0" eaLnBrk="1" latinLnBrk="0" hangingPunct="1">
      <a:defRPr sz="1583" kern="1200">
        <a:solidFill>
          <a:schemeClr val="tx1"/>
        </a:solidFill>
        <a:latin typeface="+mn-lt"/>
        <a:ea typeface="+mn-ea"/>
        <a:cs typeface="+mn-cs"/>
      </a:defRPr>
    </a:lvl4pPr>
    <a:lvl5pPr marL="1609285" algn="l" defTabSz="804646" rtl="0" eaLnBrk="1" latinLnBrk="0" hangingPunct="1">
      <a:defRPr sz="1583" kern="1200">
        <a:solidFill>
          <a:schemeClr val="tx1"/>
        </a:solidFill>
        <a:latin typeface="+mn-lt"/>
        <a:ea typeface="+mn-ea"/>
        <a:cs typeface="+mn-cs"/>
      </a:defRPr>
    </a:lvl5pPr>
    <a:lvl6pPr marL="2011606" algn="l" defTabSz="804646" rtl="0" eaLnBrk="1" latinLnBrk="0" hangingPunct="1">
      <a:defRPr sz="1583" kern="1200">
        <a:solidFill>
          <a:schemeClr val="tx1"/>
        </a:solidFill>
        <a:latin typeface="+mn-lt"/>
        <a:ea typeface="+mn-ea"/>
        <a:cs typeface="+mn-cs"/>
      </a:defRPr>
    </a:lvl6pPr>
    <a:lvl7pPr marL="2413928" algn="l" defTabSz="804646" rtl="0" eaLnBrk="1" latinLnBrk="0" hangingPunct="1">
      <a:defRPr sz="1583" kern="1200">
        <a:solidFill>
          <a:schemeClr val="tx1"/>
        </a:solidFill>
        <a:latin typeface="+mn-lt"/>
        <a:ea typeface="+mn-ea"/>
        <a:cs typeface="+mn-cs"/>
      </a:defRPr>
    </a:lvl7pPr>
    <a:lvl8pPr marL="2816253" algn="l" defTabSz="804646" rtl="0" eaLnBrk="1" latinLnBrk="0" hangingPunct="1">
      <a:defRPr sz="1583" kern="1200">
        <a:solidFill>
          <a:schemeClr val="tx1"/>
        </a:solidFill>
        <a:latin typeface="+mn-lt"/>
        <a:ea typeface="+mn-ea"/>
        <a:cs typeface="+mn-cs"/>
      </a:defRPr>
    </a:lvl8pPr>
    <a:lvl9pPr marL="3218570" algn="l" defTabSz="804646" rtl="0" eaLnBrk="1" latinLnBrk="0" hangingPunct="1">
      <a:defRPr sz="158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94" autoAdjust="0"/>
    <p:restoredTop sz="94660"/>
  </p:normalViewPr>
  <p:slideViewPr>
    <p:cSldViewPr snapToGrid="0">
      <p:cViewPr>
        <p:scale>
          <a:sx n="64" d="100"/>
          <a:sy n="64" d="100"/>
        </p:scale>
        <p:origin x="1548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69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716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2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1739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96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9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056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708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376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7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25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A8F46-CABD-41EB-B012-4CAB1C85C4BF}" type="datetimeFigureOut">
              <a:rPr lang="pt-BR" smtClean="0"/>
              <a:t>27/03/2016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7798D-D84A-48DB-BC72-4FE50A4CB8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0352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7999" cy="990600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128602" y="974361"/>
            <a:ext cx="2773181" cy="3948657"/>
          </a:xfrm>
          <a:prstGeom prst="rect">
            <a:avLst/>
          </a:prstGeom>
          <a:solidFill>
            <a:srgbClr val="002060"/>
          </a:solidFill>
          <a:ln/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Coloque sua foto aqui!</a:t>
            </a:r>
          </a:p>
          <a:p>
            <a:endParaRPr lang="pt-B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Clique com o botão direito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Selecione a opção “formatar forma”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Selecione a opção preenchimento com imagem ou textura -&gt; </a:t>
            </a:r>
          </a:p>
          <a:p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à"/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Então em “inserir fotografia” de “arquivo...” selecione em seu computador o arquivo com sua foto.</a:t>
            </a:r>
          </a:p>
          <a:p>
            <a:pPr marL="171450" indent="-171450">
              <a:buFont typeface="Wingdings" panose="05000000000000000000" pitchFamily="2" charset="2"/>
              <a:buChar char="à"/>
            </a:pPr>
            <a:endParaRPr lang="pt-BR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#Depois apague este texto#</a:t>
            </a:r>
          </a:p>
          <a:p>
            <a:endParaRPr lang="pt-B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***Em seguida salve toda a apresentação como “salvar como: JPEG” e insira essa imagem em seu perfil do </a:t>
            </a:r>
            <a:r>
              <a:rPr lang="pt-BR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.***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0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80</Words>
  <Application>Microsoft Office PowerPoint</Application>
  <PresentationFormat>Papel A4 (210 x 297 mm)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Tamiris</dc:creator>
  <cp:lastModifiedBy>Tamiris</cp:lastModifiedBy>
  <cp:revision>7</cp:revision>
  <dcterms:created xsi:type="dcterms:W3CDTF">2016-03-28T02:13:18Z</dcterms:created>
  <dcterms:modified xsi:type="dcterms:W3CDTF">2016-03-28T02:57:10Z</dcterms:modified>
</cp:coreProperties>
</file>