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368726" y="3396395"/>
            <a:ext cx="7056755" cy="71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4B6FB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chemeClr val="tx1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0C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chemeClr val="tx1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chemeClr val="tx1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579544" y="820724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64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579544" y="4101820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51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60256" y="1313442"/>
            <a:ext cx="3567487" cy="817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chemeClr val="tx1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4617" y="4719706"/>
            <a:ext cx="15318765" cy="2845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fgavanessavr@gmail.com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rodrigodornelas@medicina.ufrj.br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" TargetMode="External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hyperlink" Target="http://www.youtube.com/wa" TargetMode="Externa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g"/><Relationship Id="rId5" Type="http://schemas.openxmlformats.org/officeDocument/2006/relationships/hyperlink" Target="http://www.youtube.com/" TargetMode="External"/><Relationship Id="rId4" Type="http://schemas.openxmlformats.org/officeDocument/2006/relationships/image" Target="../media/image12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hyperlink" Target="http://www.youtube.com/wa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g"/><Relationship Id="rId5" Type="http://schemas.openxmlformats.org/officeDocument/2006/relationships/hyperlink" Target="http://www.youtube.com/w" TargetMode="External"/><Relationship Id="rId4" Type="http://schemas.openxmlformats.org/officeDocument/2006/relationships/image" Target="../media/image1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" TargetMode="External"/><Relationship Id="rId4" Type="http://schemas.openxmlformats.org/officeDocument/2006/relationships/image" Target="../media/image1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3432805"/>
              <a:ext cx="18288000" cy="2266950"/>
            </a:xfrm>
            <a:custGeom>
              <a:avLst/>
              <a:gdLst/>
              <a:ahLst/>
              <a:cxnLst/>
              <a:rect l="l" t="t" r="r" b="b"/>
              <a:pathLst>
                <a:path w="18288000" h="2266950">
                  <a:moveTo>
                    <a:pt x="18287998" y="2266949"/>
                  </a:moveTo>
                  <a:lnTo>
                    <a:pt x="0" y="2266949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2266949"/>
                  </a:lnTo>
                  <a:close/>
                </a:path>
              </a:pathLst>
            </a:custGeom>
            <a:solidFill>
              <a:srgbClr val="4B6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23290" y="0"/>
              <a:ext cx="5364710" cy="102870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83052" y="7772012"/>
              <a:ext cx="1847849" cy="1714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59088" y="7619859"/>
              <a:ext cx="2152649" cy="21907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54545" y="7619859"/>
              <a:ext cx="1704974" cy="25050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79868" y="520941"/>
              <a:ext cx="2524124" cy="25241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2832" y="7619859"/>
              <a:ext cx="1466849" cy="19526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185466" y="3306550"/>
            <a:ext cx="12401550" cy="206375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75"/>
              </a:spcBef>
            </a:pPr>
            <a:r>
              <a:rPr sz="5700" spc="-50" dirty="0">
                <a:solidFill>
                  <a:srgbClr val="F6FAF7"/>
                </a:solidFill>
                <a:latin typeface="Georgia"/>
                <a:cs typeface="Georgia"/>
              </a:rPr>
              <a:t>Seja</a:t>
            </a:r>
            <a:r>
              <a:rPr sz="5700" spc="200" dirty="0">
                <a:solidFill>
                  <a:srgbClr val="F6FAF7"/>
                </a:solidFill>
                <a:latin typeface="Georgia"/>
                <a:cs typeface="Georgia"/>
              </a:rPr>
              <a:t> </a:t>
            </a:r>
            <a:r>
              <a:rPr sz="5700" spc="55" dirty="0">
                <a:solidFill>
                  <a:srgbClr val="F6FAF7"/>
                </a:solidFill>
                <a:latin typeface="Georgia"/>
                <a:cs typeface="Georgia"/>
              </a:rPr>
              <a:t>amigo</a:t>
            </a:r>
            <a:r>
              <a:rPr sz="5700" spc="200" dirty="0">
                <a:solidFill>
                  <a:srgbClr val="F6FAF7"/>
                </a:solidFill>
                <a:latin typeface="Georgia"/>
                <a:cs typeface="Georgia"/>
              </a:rPr>
              <a:t> </a:t>
            </a:r>
            <a:r>
              <a:rPr sz="5700" dirty="0">
                <a:solidFill>
                  <a:srgbClr val="F6FAF7"/>
                </a:solidFill>
                <a:latin typeface="Georgia"/>
                <a:cs typeface="Georgia"/>
              </a:rPr>
              <a:t>da</a:t>
            </a:r>
            <a:r>
              <a:rPr sz="5700" spc="204" dirty="0">
                <a:solidFill>
                  <a:srgbClr val="F6FAF7"/>
                </a:solidFill>
                <a:latin typeface="Georgia"/>
                <a:cs typeface="Georgia"/>
              </a:rPr>
              <a:t> </a:t>
            </a:r>
            <a:r>
              <a:rPr sz="5700" spc="50" dirty="0">
                <a:solidFill>
                  <a:srgbClr val="F6FAF7"/>
                </a:solidFill>
                <a:latin typeface="Georgia"/>
                <a:cs typeface="Georgia"/>
              </a:rPr>
              <a:t>sua</a:t>
            </a:r>
            <a:r>
              <a:rPr sz="5700" spc="200" dirty="0">
                <a:solidFill>
                  <a:srgbClr val="F6FAF7"/>
                </a:solidFill>
                <a:latin typeface="Georgia"/>
                <a:cs typeface="Georgia"/>
              </a:rPr>
              <a:t> </a:t>
            </a:r>
            <a:r>
              <a:rPr sz="5700" spc="85" dirty="0">
                <a:solidFill>
                  <a:srgbClr val="F6FAF7"/>
                </a:solidFill>
                <a:latin typeface="Georgia"/>
                <a:cs typeface="Georgia"/>
              </a:rPr>
              <a:t>voz</a:t>
            </a:r>
            <a:endParaRPr sz="57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1185"/>
              </a:spcBef>
            </a:pPr>
            <a:r>
              <a:rPr sz="5700" spc="-55" dirty="0">
                <a:solidFill>
                  <a:srgbClr val="F6FAF7"/>
                </a:solidFill>
                <a:latin typeface="Georgia"/>
                <a:cs typeface="Georgia"/>
              </a:rPr>
              <a:t>UFS</a:t>
            </a:r>
            <a:r>
              <a:rPr sz="5700" spc="215" dirty="0">
                <a:solidFill>
                  <a:srgbClr val="F6FAF7"/>
                </a:solidFill>
                <a:latin typeface="Georgia"/>
                <a:cs typeface="Georgia"/>
              </a:rPr>
              <a:t> </a:t>
            </a:r>
            <a:r>
              <a:rPr sz="5700" spc="-40" dirty="0">
                <a:solidFill>
                  <a:srgbClr val="F6FAF7"/>
                </a:solidFill>
                <a:latin typeface="Georgia"/>
                <a:cs typeface="Georgia"/>
              </a:rPr>
              <a:t>e</a:t>
            </a:r>
            <a:r>
              <a:rPr sz="5700" spc="215" dirty="0">
                <a:solidFill>
                  <a:srgbClr val="F6FAF7"/>
                </a:solidFill>
                <a:latin typeface="Georgia"/>
                <a:cs typeface="Georgia"/>
              </a:rPr>
              <a:t> </a:t>
            </a:r>
            <a:r>
              <a:rPr sz="5700" spc="-95" dirty="0">
                <a:solidFill>
                  <a:srgbClr val="F6FAF7"/>
                </a:solidFill>
                <a:latin typeface="Georgia"/>
                <a:cs typeface="Georgia"/>
              </a:rPr>
              <a:t>UFRS:</a:t>
            </a:r>
            <a:r>
              <a:rPr sz="5700" spc="215" dirty="0">
                <a:solidFill>
                  <a:srgbClr val="F6FAF7"/>
                </a:solidFill>
                <a:latin typeface="Georgia"/>
                <a:cs typeface="Georgia"/>
              </a:rPr>
              <a:t> </a:t>
            </a:r>
            <a:r>
              <a:rPr sz="5700" spc="25" dirty="0">
                <a:solidFill>
                  <a:srgbClr val="F6FAF7"/>
                </a:solidFill>
                <a:latin typeface="Georgia"/>
                <a:cs typeface="Georgia"/>
              </a:rPr>
              <a:t>Unidas</a:t>
            </a:r>
            <a:r>
              <a:rPr sz="5700" spc="215" dirty="0">
                <a:solidFill>
                  <a:srgbClr val="F6FAF7"/>
                </a:solidFill>
                <a:latin typeface="Georgia"/>
                <a:cs typeface="Georgia"/>
              </a:rPr>
              <a:t> </a:t>
            </a:r>
            <a:r>
              <a:rPr sz="5700" spc="5" dirty="0">
                <a:solidFill>
                  <a:srgbClr val="F6FAF7"/>
                </a:solidFill>
                <a:latin typeface="Georgia"/>
                <a:cs typeface="Georgia"/>
              </a:rPr>
              <a:t>pela</a:t>
            </a:r>
            <a:r>
              <a:rPr sz="5700" spc="220" dirty="0">
                <a:solidFill>
                  <a:srgbClr val="F6FAF7"/>
                </a:solidFill>
                <a:latin typeface="Georgia"/>
                <a:cs typeface="Georgia"/>
              </a:rPr>
              <a:t> </a:t>
            </a:r>
            <a:r>
              <a:rPr sz="5700" spc="-5" dirty="0">
                <a:solidFill>
                  <a:srgbClr val="F6FAF7"/>
                </a:solidFill>
                <a:latin typeface="Georgia"/>
                <a:cs typeface="Georgia"/>
              </a:rPr>
              <a:t>Saúde</a:t>
            </a:r>
            <a:r>
              <a:rPr sz="5700" spc="215" dirty="0">
                <a:solidFill>
                  <a:srgbClr val="F6FAF7"/>
                </a:solidFill>
                <a:latin typeface="Georgia"/>
                <a:cs typeface="Georgia"/>
              </a:rPr>
              <a:t> </a:t>
            </a:r>
            <a:r>
              <a:rPr sz="5700" spc="5" dirty="0">
                <a:solidFill>
                  <a:srgbClr val="F6FAF7"/>
                </a:solidFill>
                <a:latin typeface="Georgia"/>
                <a:cs typeface="Georgia"/>
              </a:rPr>
              <a:t>Vocal</a:t>
            </a:r>
            <a:endParaRPr sz="57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57068" y="6317741"/>
            <a:ext cx="13595350" cy="4413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00" spc="40" dirty="0">
                <a:solidFill>
                  <a:srgbClr val="030D79"/>
                </a:solidFill>
                <a:latin typeface="Georgia"/>
                <a:cs typeface="Georgia"/>
              </a:rPr>
              <a:t>Palavras-chave:</a:t>
            </a:r>
            <a:r>
              <a:rPr sz="2700" spc="90" dirty="0">
                <a:solidFill>
                  <a:srgbClr val="030D79"/>
                </a:solidFill>
                <a:latin typeface="Georgia"/>
                <a:cs typeface="Georgia"/>
              </a:rPr>
              <a:t> </a:t>
            </a:r>
            <a:r>
              <a:rPr sz="2700" spc="10" dirty="0">
                <a:solidFill>
                  <a:srgbClr val="030D79"/>
                </a:solidFill>
                <a:latin typeface="Cambria"/>
                <a:cs typeface="Cambria"/>
              </a:rPr>
              <a:t>Fonoaudiologia,</a:t>
            </a:r>
            <a:r>
              <a:rPr sz="2700" spc="150" dirty="0">
                <a:solidFill>
                  <a:srgbClr val="030D79"/>
                </a:solidFill>
                <a:latin typeface="Cambria"/>
                <a:cs typeface="Cambria"/>
              </a:rPr>
              <a:t> </a:t>
            </a:r>
            <a:r>
              <a:rPr sz="2700" spc="65" dirty="0">
                <a:solidFill>
                  <a:srgbClr val="030D79"/>
                </a:solidFill>
                <a:latin typeface="Cambria"/>
                <a:cs typeface="Cambria"/>
              </a:rPr>
              <a:t>Voz,</a:t>
            </a:r>
            <a:r>
              <a:rPr sz="2700" spc="150" dirty="0">
                <a:solidFill>
                  <a:srgbClr val="030D79"/>
                </a:solidFill>
                <a:latin typeface="Cambria"/>
                <a:cs typeface="Cambria"/>
              </a:rPr>
              <a:t> </a:t>
            </a:r>
            <a:r>
              <a:rPr sz="2700" spc="-25" dirty="0">
                <a:solidFill>
                  <a:srgbClr val="030D79"/>
                </a:solidFill>
                <a:latin typeface="Cambria"/>
                <a:cs typeface="Cambria"/>
              </a:rPr>
              <a:t>Promoção</a:t>
            </a:r>
            <a:r>
              <a:rPr sz="2700" spc="150" dirty="0">
                <a:solidFill>
                  <a:srgbClr val="030D79"/>
                </a:solidFill>
                <a:latin typeface="Cambria"/>
                <a:cs typeface="Cambria"/>
              </a:rPr>
              <a:t> </a:t>
            </a:r>
            <a:r>
              <a:rPr sz="2700" spc="-30" dirty="0">
                <a:solidFill>
                  <a:srgbClr val="030D79"/>
                </a:solidFill>
                <a:latin typeface="Cambria"/>
                <a:cs typeface="Cambria"/>
              </a:rPr>
              <a:t>da</a:t>
            </a:r>
            <a:r>
              <a:rPr sz="2700" spc="150" dirty="0">
                <a:solidFill>
                  <a:srgbClr val="030D79"/>
                </a:solidFill>
                <a:latin typeface="Cambria"/>
                <a:cs typeface="Cambria"/>
              </a:rPr>
              <a:t> </a:t>
            </a:r>
            <a:r>
              <a:rPr sz="2700" spc="25" dirty="0">
                <a:solidFill>
                  <a:srgbClr val="030D79"/>
                </a:solidFill>
                <a:latin typeface="Cambria"/>
                <a:cs typeface="Cambria"/>
              </a:rPr>
              <a:t>Saúde,</a:t>
            </a:r>
            <a:r>
              <a:rPr sz="2700" spc="150" dirty="0">
                <a:solidFill>
                  <a:srgbClr val="030D79"/>
                </a:solidFill>
                <a:latin typeface="Cambria"/>
                <a:cs typeface="Cambria"/>
              </a:rPr>
              <a:t> </a:t>
            </a:r>
            <a:r>
              <a:rPr sz="2700" spc="10" dirty="0">
                <a:solidFill>
                  <a:srgbClr val="030D79"/>
                </a:solidFill>
                <a:latin typeface="Cambria"/>
                <a:cs typeface="Cambria"/>
              </a:rPr>
              <a:t>Conscientização,</a:t>
            </a:r>
            <a:r>
              <a:rPr sz="2700" spc="150" dirty="0">
                <a:solidFill>
                  <a:srgbClr val="030D79"/>
                </a:solidFill>
                <a:latin typeface="Cambria"/>
                <a:cs typeface="Cambria"/>
              </a:rPr>
              <a:t> </a:t>
            </a:r>
            <a:r>
              <a:rPr sz="2700" spc="40" dirty="0">
                <a:solidFill>
                  <a:srgbClr val="030D79"/>
                </a:solidFill>
                <a:latin typeface="Cambria"/>
                <a:cs typeface="Cambria"/>
              </a:rPr>
              <a:t>Mídias</a:t>
            </a:r>
            <a:r>
              <a:rPr sz="2700" spc="150" dirty="0">
                <a:solidFill>
                  <a:srgbClr val="030D79"/>
                </a:solidFill>
                <a:latin typeface="Cambria"/>
                <a:cs typeface="Cambria"/>
              </a:rPr>
              <a:t> </a:t>
            </a:r>
            <a:r>
              <a:rPr sz="2700" spc="15" dirty="0">
                <a:solidFill>
                  <a:srgbClr val="030D79"/>
                </a:solidFill>
                <a:latin typeface="Cambria"/>
                <a:cs typeface="Cambria"/>
              </a:rPr>
              <a:t>Sociais.</a:t>
            </a:r>
            <a:endParaRPr sz="27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9544" y="820736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51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9544" y="3921848"/>
            <a:ext cx="3343275" cy="2448560"/>
          </a:xfrm>
          <a:custGeom>
            <a:avLst/>
            <a:gdLst/>
            <a:ahLst/>
            <a:cxnLst/>
            <a:rect l="l" t="t" r="r" b="b"/>
            <a:pathLst>
              <a:path w="3343275" h="244856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425471"/>
                </a:lnTo>
                <a:lnTo>
                  <a:pt x="21564" y="2425471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425471"/>
                </a:lnTo>
                <a:lnTo>
                  <a:pt x="0" y="2448356"/>
                </a:lnTo>
                <a:lnTo>
                  <a:pt x="3343275" y="2448356"/>
                </a:lnTo>
                <a:lnTo>
                  <a:pt x="3343275" y="2425814"/>
                </a:lnTo>
                <a:lnTo>
                  <a:pt x="3343275" y="2425471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213" y="475511"/>
            <a:ext cx="2828924" cy="2828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213" y="3729043"/>
            <a:ext cx="2828924" cy="28289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33213" y="6847480"/>
            <a:ext cx="5789930" cy="2828925"/>
            <a:chOff x="2133213" y="6847480"/>
            <a:chExt cx="5789930" cy="2828925"/>
          </a:xfrm>
        </p:grpSpPr>
        <p:sp>
          <p:nvSpPr>
            <p:cNvPr id="7" name="object 7"/>
            <p:cNvSpPr/>
            <p:nvPr/>
          </p:nvSpPr>
          <p:spPr>
            <a:xfrm>
              <a:off x="4579582" y="7205458"/>
              <a:ext cx="3343275" cy="2296160"/>
            </a:xfrm>
            <a:custGeom>
              <a:avLst/>
              <a:gdLst/>
              <a:ahLst/>
              <a:cxnLst/>
              <a:rect l="l" t="t" r="r" b="b"/>
              <a:pathLst>
                <a:path w="3343275" h="2296159">
                  <a:moveTo>
                    <a:pt x="3343211" y="0"/>
                  </a:moveTo>
                  <a:lnTo>
                    <a:pt x="3321202" y="0"/>
                  </a:lnTo>
                  <a:lnTo>
                    <a:pt x="3321202" y="21615"/>
                  </a:lnTo>
                  <a:lnTo>
                    <a:pt x="3321202" y="2273084"/>
                  </a:lnTo>
                  <a:lnTo>
                    <a:pt x="21551" y="2273084"/>
                  </a:lnTo>
                  <a:lnTo>
                    <a:pt x="21551" y="21615"/>
                  </a:lnTo>
                  <a:lnTo>
                    <a:pt x="3321202" y="21615"/>
                  </a:lnTo>
                  <a:lnTo>
                    <a:pt x="3321202" y="0"/>
                  </a:lnTo>
                  <a:lnTo>
                    <a:pt x="0" y="0"/>
                  </a:lnTo>
                  <a:lnTo>
                    <a:pt x="0" y="21615"/>
                  </a:lnTo>
                  <a:lnTo>
                    <a:pt x="0" y="2273084"/>
                  </a:lnTo>
                  <a:lnTo>
                    <a:pt x="0" y="2295956"/>
                  </a:lnTo>
                  <a:lnTo>
                    <a:pt x="3343211" y="2295956"/>
                  </a:lnTo>
                  <a:lnTo>
                    <a:pt x="3343211" y="2273465"/>
                  </a:lnTo>
                  <a:lnTo>
                    <a:pt x="3343211" y="2273084"/>
                  </a:lnTo>
                  <a:lnTo>
                    <a:pt x="3343211" y="21615"/>
                  </a:lnTo>
                  <a:lnTo>
                    <a:pt x="3343211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213" y="6847480"/>
              <a:ext cx="2828924" cy="28289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439" y="475511"/>
            <a:ext cx="2828924" cy="2828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439" y="3729043"/>
            <a:ext cx="2828924" cy="28289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83439" y="6847480"/>
            <a:ext cx="2828924" cy="282892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43811" y="827815"/>
            <a:ext cx="2635885" cy="2073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3825">
              <a:lnSpc>
                <a:spcPct val="116799"/>
              </a:lnSpc>
              <a:spcBef>
                <a:spcPts val="95"/>
              </a:spcBef>
            </a:pPr>
            <a:r>
              <a:rPr sz="2300" spc="-15" dirty="0">
                <a:latin typeface="Century Gothic"/>
                <a:cs typeface="Century Gothic"/>
              </a:rPr>
              <a:t>Data:</a:t>
            </a:r>
            <a:r>
              <a:rPr sz="2300" spc="-80" dirty="0">
                <a:latin typeface="Century Gothic"/>
                <a:cs typeface="Century Gothic"/>
              </a:rPr>
              <a:t> </a:t>
            </a:r>
            <a:r>
              <a:rPr sz="2300" spc="50" dirty="0">
                <a:latin typeface="Century Gothic"/>
                <a:cs typeface="Century Gothic"/>
              </a:rPr>
              <a:t>02/04/2021 </a:t>
            </a:r>
            <a:r>
              <a:rPr sz="2300" spc="-620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20" dirty="0">
                <a:latin typeface="Century Gothic"/>
                <a:cs typeface="Century Gothic"/>
              </a:rPr>
              <a:t> </a:t>
            </a:r>
            <a:r>
              <a:rPr sz="2300" spc="140" dirty="0">
                <a:latin typeface="Century Gothic"/>
                <a:cs typeface="Century Gothic"/>
              </a:rPr>
              <a:t>76</a:t>
            </a:r>
            <a:endParaRPr sz="2300">
              <a:latin typeface="Century Gothic"/>
              <a:cs typeface="Century Gothic"/>
            </a:endParaRPr>
          </a:p>
          <a:p>
            <a:pPr marL="12700" marR="5080">
              <a:lnSpc>
                <a:spcPct val="116799"/>
              </a:lnSpc>
              <a:tabLst>
                <a:tab pos="1801495" algn="l"/>
              </a:tabLst>
            </a:pPr>
            <a:r>
              <a:rPr sz="2300" spc="65" dirty="0">
                <a:latin typeface="Century Gothic"/>
                <a:cs typeface="Century Gothic"/>
              </a:rPr>
              <a:t>Comentários: 5 </a:t>
            </a:r>
            <a:r>
              <a:rPr sz="2300" spc="70" dirty="0">
                <a:latin typeface="Century Gothic"/>
                <a:cs typeface="Century Gothic"/>
              </a:rPr>
              <a:t> </a:t>
            </a:r>
            <a:r>
              <a:rPr sz="2300" spc="32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3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spc="30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300" spc="15" dirty="0">
                <a:solidFill>
                  <a:srgbClr val="45BE9A"/>
                </a:solidFill>
                <a:latin typeface="Century Gothic"/>
                <a:cs typeface="Century Gothic"/>
              </a:rPr>
              <a:t>b</a:t>
            </a:r>
            <a:r>
              <a:rPr sz="2300" spc="26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3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spc="180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300" spc="-6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300" spc="25" dirty="0">
                <a:solidFill>
                  <a:srgbClr val="45BE9A"/>
                </a:solidFill>
                <a:latin typeface="Century Gothic"/>
                <a:cs typeface="Century Gothic"/>
              </a:rPr>
              <a:t>v</a:t>
            </a:r>
            <a:r>
              <a:rPr sz="2300" spc="185" dirty="0">
                <a:solidFill>
                  <a:srgbClr val="45BE9A"/>
                </a:solidFill>
                <a:latin typeface="Century Gothic"/>
                <a:cs typeface="Century Gothic"/>
              </a:rPr>
              <a:t>í</a:t>
            </a:r>
            <a:r>
              <a:rPr sz="2300" spc="10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23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spc="-15" dirty="0">
                <a:solidFill>
                  <a:srgbClr val="45BE9A"/>
                </a:solidFill>
                <a:latin typeface="Century Gothic"/>
                <a:cs typeface="Century Gothic"/>
              </a:rPr>
              <a:t>o  </a:t>
            </a:r>
            <a:r>
              <a:rPr sz="2300" spc="50" dirty="0">
                <a:solidFill>
                  <a:srgbClr val="45BE9A"/>
                </a:solidFill>
                <a:latin typeface="Century Gothic"/>
                <a:cs typeface="Century Gothic"/>
              </a:rPr>
              <a:t>especialista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923159" y="7087530"/>
            <a:ext cx="3321685" cy="2397760"/>
          </a:xfrm>
          <a:prstGeom prst="rect">
            <a:avLst/>
          </a:prstGeom>
          <a:ln w="22014">
            <a:solidFill>
              <a:srgbClr val="45BE9A"/>
            </a:solidFill>
          </a:ln>
        </p:spPr>
        <p:txBody>
          <a:bodyPr vert="horz" wrap="square" lIns="0" tIns="137160" rIns="0" bIns="0" rtlCol="0">
            <a:spAutoFit/>
          </a:bodyPr>
          <a:lstStyle/>
          <a:p>
            <a:pPr marL="121920" marR="808990">
              <a:lnSpc>
                <a:spcPct val="116500"/>
              </a:lnSpc>
              <a:spcBef>
                <a:spcPts val="1080"/>
              </a:spcBef>
            </a:pPr>
            <a:r>
              <a:rPr sz="2200" spc="-15" dirty="0">
                <a:latin typeface="Century Gothic"/>
                <a:cs typeface="Century Gothic"/>
              </a:rPr>
              <a:t>Data: </a:t>
            </a:r>
            <a:r>
              <a:rPr sz="2200" spc="45" dirty="0">
                <a:latin typeface="Century Gothic"/>
                <a:cs typeface="Century Gothic"/>
              </a:rPr>
              <a:t>05/04/2021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65" dirty="0">
                <a:latin typeface="Century Gothic"/>
                <a:cs typeface="Century Gothic"/>
              </a:rPr>
              <a:t>Curtidas:</a:t>
            </a:r>
            <a:r>
              <a:rPr sz="2200" spc="-20" dirty="0">
                <a:latin typeface="Century Gothic"/>
                <a:cs typeface="Century Gothic"/>
              </a:rPr>
              <a:t> </a:t>
            </a:r>
            <a:r>
              <a:rPr sz="2200" spc="185" dirty="0">
                <a:latin typeface="Century Gothic"/>
                <a:cs typeface="Century Gothic"/>
              </a:rPr>
              <a:t>98</a:t>
            </a:r>
            <a:endParaRPr sz="2200">
              <a:latin typeface="Century Gothic"/>
              <a:cs typeface="Century Gothic"/>
            </a:endParaRPr>
          </a:p>
          <a:p>
            <a:pPr marL="121920" marR="52069">
              <a:lnSpc>
                <a:spcPct val="116500"/>
              </a:lnSpc>
              <a:tabLst>
                <a:tab pos="1638935" algn="l"/>
                <a:tab pos="2442845" algn="l"/>
                <a:tab pos="2774315" algn="l"/>
              </a:tabLst>
            </a:pPr>
            <a:r>
              <a:rPr sz="2200" spc="60" dirty="0">
                <a:latin typeface="Century Gothic"/>
                <a:cs typeface="Century Gothic"/>
              </a:rPr>
              <a:t>Comentários: </a:t>
            </a:r>
            <a:r>
              <a:rPr sz="2200" spc="55" dirty="0">
                <a:latin typeface="Century Gothic"/>
                <a:cs typeface="Century Gothic"/>
              </a:rPr>
              <a:t>3 </a:t>
            </a:r>
            <a:r>
              <a:rPr sz="2200" spc="60" dirty="0">
                <a:latin typeface="Century Gothic"/>
                <a:cs typeface="Century Gothic"/>
              </a:rPr>
              <a:t> </a:t>
            </a:r>
            <a:r>
              <a:rPr sz="2200" spc="-180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2200" spc="170" dirty="0">
                <a:solidFill>
                  <a:srgbClr val="45BE9A"/>
                </a:solidFill>
                <a:latin typeface="Century Gothic"/>
                <a:cs typeface="Century Gothic"/>
              </a:rPr>
              <a:t>u</a:t>
            </a:r>
            <a:r>
              <a:rPr sz="2200" spc="175" dirty="0">
                <a:solidFill>
                  <a:srgbClr val="45BE9A"/>
                </a:solidFill>
                <a:latin typeface="Century Gothic"/>
                <a:cs typeface="Century Gothic"/>
              </a:rPr>
              <a:t>i</a:t>
            </a:r>
            <a:r>
              <a:rPr sz="2200" spc="10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2200" spc="-175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spc="10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2200" spc="-3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2200" spc="26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2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200" spc="-155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2200" spc="-3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2200" spc="29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2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200" spc="-17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200" spc="20" dirty="0">
                <a:solidFill>
                  <a:srgbClr val="45BE9A"/>
                </a:solidFill>
                <a:latin typeface="Century Gothic"/>
                <a:cs typeface="Century Gothic"/>
              </a:rPr>
              <a:t>v</a:t>
            </a:r>
            <a:r>
              <a:rPr sz="2200" spc="-3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2200" spc="175" dirty="0">
                <a:solidFill>
                  <a:srgbClr val="45BE9A"/>
                </a:solidFill>
                <a:latin typeface="Century Gothic"/>
                <a:cs typeface="Century Gothic"/>
              </a:rPr>
              <a:t>z  </a:t>
            </a:r>
            <a:r>
              <a:rPr sz="2200" spc="75" dirty="0">
                <a:solidFill>
                  <a:srgbClr val="45BE9A"/>
                </a:solidFill>
                <a:latin typeface="Century Gothic"/>
                <a:cs typeface="Century Gothic"/>
              </a:rPr>
              <a:t>no</a:t>
            </a:r>
            <a:r>
              <a:rPr sz="2200" spc="-2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50" dirty="0">
                <a:solidFill>
                  <a:srgbClr val="45BE9A"/>
                </a:solidFill>
                <a:latin typeface="Century Gothic"/>
                <a:cs typeface="Century Gothic"/>
              </a:rPr>
              <a:t>trabalho</a:t>
            </a:r>
            <a:r>
              <a:rPr sz="2200" spc="-2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100" dirty="0">
                <a:solidFill>
                  <a:srgbClr val="45BE9A"/>
                </a:solidFill>
                <a:latin typeface="Century Gothic"/>
                <a:cs typeface="Century Gothic"/>
              </a:rPr>
              <a:t>remoto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7297" y="1441470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7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71433" y="1313442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10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71433" y="4722552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11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971433" y="8036168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12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97297" y="8237218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9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97297" y="4722552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8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43811" y="3938565"/>
            <a:ext cx="2129155" cy="1299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1800" spc="-20" dirty="0">
                <a:latin typeface="Century Gothic"/>
                <a:cs typeface="Century Gothic"/>
              </a:rPr>
              <a:t>Data: </a:t>
            </a:r>
            <a:r>
              <a:rPr sz="1800" spc="30" dirty="0">
                <a:latin typeface="Century Gothic"/>
                <a:cs typeface="Century Gothic"/>
              </a:rPr>
              <a:t>03/04/2021 </a:t>
            </a:r>
            <a:r>
              <a:rPr sz="1800" spc="35" dirty="0">
                <a:latin typeface="Century Gothic"/>
                <a:cs typeface="Century Gothic"/>
              </a:rPr>
              <a:t> </a:t>
            </a:r>
            <a:r>
              <a:rPr sz="1800" spc="40" dirty="0">
                <a:latin typeface="Century Gothic"/>
                <a:cs typeface="Century Gothic"/>
              </a:rPr>
              <a:t>Visualizações:</a:t>
            </a:r>
            <a:r>
              <a:rPr sz="1800" spc="-85" dirty="0">
                <a:latin typeface="Century Gothic"/>
                <a:cs typeface="Century Gothic"/>
              </a:rPr>
              <a:t> </a:t>
            </a:r>
            <a:r>
              <a:rPr sz="1800" spc="125" dirty="0">
                <a:latin typeface="Century Gothic"/>
                <a:cs typeface="Century Gothic"/>
              </a:rPr>
              <a:t>546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800" spc="45" dirty="0">
                <a:latin typeface="Century Gothic"/>
                <a:cs typeface="Century Gothic"/>
              </a:rPr>
              <a:t>Curtidas: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spc="-30" dirty="0">
                <a:latin typeface="Century Gothic"/>
                <a:cs typeface="Century Gothic"/>
              </a:rPr>
              <a:t>105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800" spc="40" dirty="0">
                <a:latin typeface="Century Gothic"/>
                <a:cs typeface="Century Gothic"/>
              </a:rPr>
              <a:t>Comentários:</a:t>
            </a:r>
            <a:r>
              <a:rPr sz="1800" spc="-30" dirty="0">
                <a:latin typeface="Century Gothic"/>
                <a:cs typeface="Century Gothic"/>
              </a:rPr>
              <a:t> </a:t>
            </a:r>
            <a:r>
              <a:rPr sz="1800" spc="-80" dirty="0">
                <a:latin typeface="Century Gothic"/>
                <a:cs typeface="Century Gothic"/>
              </a:rPr>
              <a:t>18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43811" y="5212994"/>
            <a:ext cx="2631440" cy="662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  <a:tabLst>
                <a:tab pos="772795" algn="l"/>
                <a:tab pos="1198880" algn="l"/>
                <a:tab pos="1384300" algn="l"/>
                <a:tab pos="2095500" algn="l"/>
              </a:tabLst>
            </a:pPr>
            <a:r>
              <a:rPr sz="1800" spc="20" dirty="0">
                <a:solidFill>
                  <a:srgbClr val="45BE9A"/>
                </a:solidFill>
                <a:latin typeface="Century Gothic"/>
                <a:cs typeface="Century Gothic"/>
              </a:rPr>
              <a:t>V</a:t>
            </a:r>
            <a:r>
              <a:rPr sz="1800" spc="145" dirty="0">
                <a:solidFill>
                  <a:srgbClr val="45BE9A"/>
                </a:solidFill>
                <a:latin typeface="Century Gothic"/>
                <a:cs typeface="Century Gothic"/>
              </a:rPr>
              <a:t>í</a:t>
            </a:r>
            <a:r>
              <a:rPr sz="1800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1800" spc="-6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800" spc="-2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800" dirty="0">
                <a:solidFill>
                  <a:srgbClr val="45BE9A"/>
                </a:solidFill>
                <a:latin typeface="Century Gothic"/>
                <a:cs typeface="Century Gothic"/>
              </a:rPr>
              <a:t>		</a:t>
            </a:r>
            <a:r>
              <a:rPr sz="1800" spc="-6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800" spc="204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800" spc="5" dirty="0">
                <a:solidFill>
                  <a:srgbClr val="45BE9A"/>
                </a:solidFill>
                <a:latin typeface="Century Gothic"/>
                <a:cs typeface="Century Gothic"/>
              </a:rPr>
              <a:t>p</a:t>
            </a:r>
            <a:r>
              <a:rPr sz="1800" spc="-6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800" spc="-135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1800" spc="145" dirty="0">
                <a:solidFill>
                  <a:srgbClr val="45BE9A"/>
                </a:solidFill>
                <a:latin typeface="Century Gothic"/>
                <a:cs typeface="Century Gothic"/>
              </a:rPr>
              <a:t>i</a:t>
            </a:r>
            <a:r>
              <a:rPr sz="1800" spc="-15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1800" spc="145" dirty="0">
                <a:solidFill>
                  <a:srgbClr val="45BE9A"/>
                </a:solidFill>
                <a:latin typeface="Century Gothic"/>
                <a:cs typeface="Century Gothic"/>
              </a:rPr>
              <a:t>li</a:t>
            </a:r>
            <a:r>
              <a:rPr sz="1800" spc="204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800" spc="135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1800" spc="-15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1800" spc="-90" dirty="0">
                <a:solidFill>
                  <a:srgbClr val="45BE9A"/>
                </a:solidFill>
                <a:latin typeface="Century Gothic"/>
                <a:cs typeface="Century Gothic"/>
              </a:rPr>
              <a:t>:  </a:t>
            </a:r>
            <a:r>
              <a:rPr sz="1800" spc="250" dirty="0">
                <a:solidFill>
                  <a:srgbClr val="45BE9A"/>
                </a:solidFill>
                <a:latin typeface="Century Gothic"/>
                <a:cs typeface="Century Gothic"/>
              </a:rPr>
              <a:t>U</a:t>
            </a:r>
            <a:r>
              <a:rPr sz="1800" spc="204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800" spc="-2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800" dirty="0">
                <a:solidFill>
                  <a:srgbClr val="45BE9A"/>
                </a:solidFill>
                <a:latin typeface="Century Gothic"/>
                <a:cs typeface="Century Gothic"/>
              </a:rPr>
              <a:t>	d</a:t>
            </a:r>
            <a:r>
              <a:rPr sz="1800" spc="-145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1800" dirty="0">
                <a:solidFill>
                  <a:srgbClr val="45BE9A"/>
                </a:solidFill>
                <a:latin typeface="Century Gothic"/>
                <a:cs typeface="Century Gothic"/>
              </a:rPr>
              <a:t>		</a:t>
            </a:r>
            <a:r>
              <a:rPr sz="1800" spc="10" dirty="0">
                <a:solidFill>
                  <a:srgbClr val="45BE9A"/>
                </a:solidFill>
                <a:latin typeface="Century Gothic"/>
                <a:cs typeface="Century Gothic"/>
              </a:rPr>
              <a:t>v</a:t>
            </a:r>
            <a:r>
              <a:rPr sz="1800" spc="-3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800" spc="180" dirty="0">
                <a:solidFill>
                  <a:srgbClr val="45BE9A"/>
                </a:solidFill>
                <a:latin typeface="Century Gothic"/>
                <a:cs typeface="Century Gothic"/>
              </a:rPr>
              <a:t>z</a:t>
            </a:r>
            <a:r>
              <a:rPr sz="18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800" spc="-135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1800" spc="-3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800" spc="229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43811" y="5891954"/>
            <a:ext cx="1025525" cy="302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800" spc="5" dirty="0">
                <a:solidFill>
                  <a:srgbClr val="45BE9A"/>
                </a:solidFill>
                <a:latin typeface="Century Gothic"/>
                <a:cs typeface="Century Gothic"/>
              </a:rPr>
              <a:t>máscara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43811" y="7220345"/>
            <a:ext cx="2629535" cy="2197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1445">
              <a:lnSpc>
                <a:spcPct val="115900"/>
              </a:lnSpc>
              <a:spcBef>
                <a:spcPts val="95"/>
              </a:spcBef>
            </a:pPr>
            <a:r>
              <a:rPr sz="2050" spc="-25" dirty="0">
                <a:latin typeface="Century Gothic"/>
                <a:cs typeface="Century Gothic"/>
              </a:rPr>
              <a:t>Data: </a:t>
            </a:r>
            <a:r>
              <a:rPr sz="2050" spc="55" dirty="0">
                <a:latin typeface="Century Gothic"/>
                <a:cs typeface="Century Gothic"/>
              </a:rPr>
              <a:t>04/04/2021 </a:t>
            </a:r>
            <a:r>
              <a:rPr sz="2050" spc="60" dirty="0">
                <a:latin typeface="Century Gothic"/>
                <a:cs typeface="Century Gothic"/>
              </a:rPr>
              <a:t> </a:t>
            </a:r>
            <a:r>
              <a:rPr sz="2050" spc="30" dirty="0">
                <a:latin typeface="Century Gothic"/>
                <a:cs typeface="Century Gothic"/>
              </a:rPr>
              <a:t>Reproduções:</a:t>
            </a:r>
            <a:r>
              <a:rPr sz="2050" spc="-50" dirty="0">
                <a:latin typeface="Century Gothic"/>
                <a:cs typeface="Century Gothic"/>
              </a:rPr>
              <a:t> </a:t>
            </a:r>
            <a:r>
              <a:rPr sz="2050" spc="-120" dirty="0">
                <a:latin typeface="Century Gothic"/>
                <a:cs typeface="Century Gothic"/>
              </a:rPr>
              <a:t>1.013</a:t>
            </a:r>
            <a:endParaRPr sz="20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050" spc="50" dirty="0">
                <a:latin typeface="Century Gothic"/>
                <a:cs typeface="Century Gothic"/>
              </a:rPr>
              <a:t>Curtidas:</a:t>
            </a:r>
            <a:r>
              <a:rPr sz="2050" spc="-50" dirty="0">
                <a:latin typeface="Century Gothic"/>
                <a:cs typeface="Century Gothic"/>
              </a:rPr>
              <a:t> </a:t>
            </a:r>
            <a:r>
              <a:rPr sz="2050" spc="145" dirty="0">
                <a:latin typeface="Century Gothic"/>
                <a:cs typeface="Century Gothic"/>
              </a:rPr>
              <a:t>54</a:t>
            </a:r>
            <a:endParaRPr sz="2050">
              <a:latin typeface="Century Gothic"/>
              <a:cs typeface="Century Gothic"/>
            </a:endParaRPr>
          </a:p>
          <a:p>
            <a:pPr marL="12700" marR="5080">
              <a:lnSpc>
                <a:spcPts val="2850"/>
              </a:lnSpc>
              <a:spcBef>
                <a:spcPts val="100"/>
              </a:spcBef>
              <a:tabLst>
                <a:tab pos="1360805" algn="l"/>
              </a:tabLst>
            </a:pPr>
            <a:r>
              <a:rPr sz="2050" spc="45" dirty="0">
                <a:latin typeface="Century Gothic"/>
                <a:cs typeface="Century Gothic"/>
              </a:rPr>
              <a:t>Comentários: </a:t>
            </a:r>
            <a:r>
              <a:rPr sz="2050" spc="135" dirty="0">
                <a:latin typeface="Century Gothic"/>
                <a:cs typeface="Century Gothic"/>
              </a:rPr>
              <a:t>6 </a:t>
            </a:r>
            <a:r>
              <a:rPr sz="2050" spc="140" dirty="0">
                <a:latin typeface="Century Gothic"/>
                <a:cs typeface="Century Gothic"/>
              </a:rPr>
              <a:t> </a:t>
            </a:r>
            <a:r>
              <a:rPr sz="2050" spc="25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050" spc="-75" dirty="0">
                <a:solidFill>
                  <a:srgbClr val="45BE9A"/>
                </a:solidFill>
                <a:latin typeface="Century Gothic"/>
                <a:cs typeface="Century Gothic"/>
              </a:rPr>
              <a:t>ee</a:t>
            </a:r>
            <a:r>
              <a:rPr sz="2050" spc="16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050" spc="23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05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050" spc="254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05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050" spc="16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050" spc="150" dirty="0">
                <a:solidFill>
                  <a:srgbClr val="45BE9A"/>
                </a:solidFill>
                <a:latin typeface="Century Gothic"/>
                <a:cs typeface="Century Gothic"/>
              </a:rPr>
              <a:t>h</a:t>
            </a:r>
            <a:r>
              <a:rPr sz="2050" spc="-4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2050" spc="22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05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050" spc="190" dirty="0">
                <a:solidFill>
                  <a:srgbClr val="45BE9A"/>
                </a:solidFill>
                <a:latin typeface="Century Gothic"/>
                <a:cs typeface="Century Gothic"/>
              </a:rPr>
              <a:t>s  </a:t>
            </a:r>
            <a:r>
              <a:rPr sz="2050" spc="110" dirty="0">
                <a:solidFill>
                  <a:srgbClr val="45BE9A"/>
                </a:solidFill>
                <a:latin typeface="Century Gothic"/>
                <a:cs typeface="Century Gothic"/>
              </a:rPr>
              <a:t>momentos</a:t>
            </a:r>
            <a:r>
              <a:rPr sz="2050" spc="-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50" spc="-8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2050" spc="-2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50" spc="6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205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923150" y="692603"/>
            <a:ext cx="3321685" cy="2435860"/>
          </a:xfrm>
          <a:prstGeom prst="rect">
            <a:avLst/>
          </a:prstGeom>
          <a:ln w="22014">
            <a:solidFill>
              <a:srgbClr val="45BE9A"/>
            </a:solidFill>
          </a:ln>
        </p:spPr>
        <p:txBody>
          <a:bodyPr vert="horz" wrap="square" lIns="0" tIns="165735" rIns="0" bIns="0" rtlCol="0">
            <a:spAutoFit/>
          </a:bodyPr>
          <a:lstStyle/>
          <a:p>
            <a:pPr marL="254635" marR="670560">
              <a:lnSpc>
                <a:spcPct val="113300"/>
              </a:lnSpc>
              <a:spcBef>
                <a:spcPts val="1305"/>
              </a:spcBef>
            </a:pPr>
            <a:r>
              <a:rPr sz="1950" spc="-35" dirty="0">
                <a:latin typeface="Century Gothic"/>
                <a:cs typeface="Century Gothic"/>
              </a:rPr>
              <a:t>Data:</a:t>
            </a:r>
            <a:r>
              <a:rPr sz="1950" spc="-30" dirty="0">
                <a:latin typeface="Century Gothic"/>
                <a:cs typeface="Century Gothic"/>
              </a:rPr>
              <a:t> </a:t>
            </a:r>
            <a:r>
              <a:rPr sz="1950" spc="35" dirty="0">
                <a:latin typeface="Century Gothic"/>
                <a:cs typeface="Century Gothic"/>
              </a:rPr>
              <a:t>04/04/2021 </a:t>
            </a:r>
            <a:r>
              <a:rPr sz="1950" spc="40" dirty="0">
                <a:latin typeface="Century Gothic"/>
                <a:cs typeface="Century Gothic"/>
              </a:rPr>
              <a:t> </a:t>
            </a:r>
            <a:r>
              <a:rPr sz="1950" spc="15" dirty="0">
                <a:latin typeface="Century Gothic"/>
                <a:cs typeface="Century Gothic"/>
              </a:rPr>
              <a:t>Reproduções:</a:t>
            </a:r>
            <a:r>
              <a:rPr sz="1950" spc="-85" dirty="0">
                <a:latin typeface="Century Gothic"/>
                <a:cs typeface="Century Gothic"/>
              </a:rPr>
              <a:t> </a:t>
            </a:r>
            <a:r>
              <a:rPr sz="1950" spc="-25" dirty="0">
                <a:latin typeface="Century Gothic"/>
                <a:cs typeface="Century Gothic"/>
              </a:rPr>
              <a:t>1.063</a:t>
            </a:r>
            <a:endParaRPr sz="195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310"/>
              </a:spcBef>
            </a:pPr>
            <a:r>
              <a:rPr sz="1950" spc="35" dirty="0">
                <a:latin typeface="Century Gothic"/>
                <a:cs typeface="Century Gothic"/>
              </a:rPr>
              <a:t>Curtidas:</a:t>
            </a:r>
            <a:r>
              <a:rPr sz="1950" spc="-55" dirty="0">
                <a:latin typeface="Century Gothic"/>
                <a:cs typeface="Century Gothic"/>
              </a:rPr>
              <a:t> </a:t>
            </a:r>
            <a:r>
              <a:rPr sz="1950" spc="70" dirty="0">
                <a:latin typeface="Century Gothic"/>
                <a:cs typeface="Century Gothic"/>
              </a:rPr>
              <a:t>62</a:t>
            </a:r>
            <a:endParaRPr sz="195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310"/>
              </a:spcBef>
            </a:pPr>
            <a:r>
              <a:rPr sz="1950" spc="30" dirty="0">
                <a:latin typeface="Century Gothic"/>
                <a:cs typeface="Century Gothic"/>
              </a:rPr>
              <a:t>Comentários:</a:t>
            </a:r>
            <a:r>
              <a:rPr sz="1950" spc="-50" dirty="0">
                <a:latin typeface="Century Gothic"/>
                <a:cs typeface="Century Gothic"/>
              </a:rPr>
              <a:t> </a:t>
            </a:r>
            <a:r>
              <a:rPr sz="1950" spc="114" dirty="0">
                <a:latin typeface="Century Gothic"/>
                <a:cs typeface="Century Gothic"/>
              </a:rPr>
              <a:t>6</a:t>
            </a:r>
            <a:endParaRPr sz="1950">
              <a:latin typeface="Century Gothic"/>
              <a:cs typeface="Century Gothic"/>
            </a:endParaRPr>
          </a:p>
          <a:p>
            <a:pPr marL="254635" marR="180975">
              <a:lnSpc>
                <a:spcPts val="2650"/>
              </a:lnSpc>
              <a:spcBef>
                <a:spcPts val="145"/>
              </a:spcBef>
              <a:tabLst>
                <a:tab pos="1952625" algn="l"/>
              </a:tabLst>
            </a:pPr>
            <a:r>
              <a:rPr sz="1950" spc="22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950" spc="-85" dirty="0">
                <a:solidFill>
                  <a:srgbClr val="45BE9A"/>
                </a:solidFill>
                <a:latin typeface="Century Gothic"/>
                <a:cs typeface="Century Gothic"/>
              </a:rPr>
              <a:t>ee</a:t>
            </a:r>
            <a:r>
              <a:rPr sz="1950" spc="14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950" spc="21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95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950" spc="21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1950" spc="-8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950" spc="14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950" spc="125" dirty="0">
                <a:solidFill>
                  <a:srgbClr val="45BE9A"/>
                </a:solidFill>
                <a:latin typeface="Century Gothic"/>
                <a:cs typeface="Century Gothic"/>
              </a:rPr>
              <a:t>h</a:t>
            </a:r>
            <a:r>
              <a:rPr sz="1950" spc="-5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950" spc="20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950" spc="-8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950" spc="170" dirty="0">
                <a:solidFill>
                  <a:srgbClr val="45BE9A"/>
                </a:solidFill>
                <a:latin typeface="Century Gothic"/>
                <a:cs typeface="Century Gothic"/>
              </a:rPr>
              <a:t>s  </a:t>
            </a:r>
            <a:r>
              <a:rPr sz="1950" spc="90" dirty="0">
                <a:solidFill>
                  <a:srgbClr val="45BE9A"/>
                </a:solidFill>
                <a:latin typeface="Century Gothic"/>
                <a:cs typeface="Century Gothic"/>
              </a:rPr>
              <a:t>momentos</a:t>
            </a:r>
            <a:r>
              <a:rPr sz="1950" spc="-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50" spc="-9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1950" spc="-2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50" spc="50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195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923142" y="3932652"/>
            <a:ext cx="3321685" cy="242633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35"/>
              </a:spcBef>
            </a:pPr>
            <a:r>
              <a:rPr sz="2300" spc="-20" dirty="0">
                <a:latin typeface="Century Gothic"/>
                <a:cs typeface="Century Gothic"/>
              </a:rPr>
              <a:t>Data:</a:t>
            </a:r>
            <a:r>
              <a:rPr sz="2300" spc="-45" dirty="0">
                <a:latin typeface="Century Gothic"/>
                <a:cs typeface="Century Gothic"/>
              </a:rPr>
              <a:t> </a:t>
            </a:r>
            <a:r>
              <a:rPr sz="2300" spc="70" dirty="0">
                <a:latin typeface="Century Gothic"/>
                <a:cs typeface="Century Gothic"/>
              </a:rPr>
              <a:t>04/04/2021</a:t>
            </a:r>
            <a:endParaRPr sz="2300">
              <a:latin typeface="Century Gothic"/>
              <a:cs typeface="Century Gothic"/>
            </a:endParaRPr>
          </a:p>
          <a:p>
            <a:pPr marL="192405">
              <a:lnSpc>
                <a:spcPct val="100000"/>
              </a:lnSpc>
              <a:spcBef>
                <a:spcPts val="465"/>
              </a:spcBef>
            </a:pPr>
            <a:r>
              <a:rPr sz="2300" spc="45" dirty="0">
                <a:latin typeface="Century Gothic"/>
                <a:cs typeface="Century Gothic"/>
              </a:rPr>
              <a:t>Reproduções:</a:t>
            </a:r>
            <a:r>
              <a:rPr sz="2300" spc="-45" dirty="0">
                <a:latin typeface="Century Gothic"/>
                <a:cs typeface="Century Gothic"/>
              </a:rPr>
              <a:t> </a:t>
            </a:r>
            <a:r>
              <a:rPr sz="2300" spc="15" dirty="0">
                <a:latin typeface="Century Gothic"/>
                <a:cs typeface="Century Gothic"/>
              </a:rPr>
              <a:t>1.402</a:t>
            </a:r>
            <a:endParaRPr sz="2300">
              <a:latin typeface="Century Gothic"/>
              <a:cs typeface="Century Gothic"/>
            </a:endParaRPr>
          </a:p>
          <a:p>
            <a:pPr marL="192405">
              <a:lnSpc>
                <a:spcPct val="100000"/>
              </a:lnSpc>
              <a:spcBef>
                <a:spcPts val="465"/>
              </a:spcBef>
            </a:pP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50" dirty="0">
                <a:latin typeface="Century Gothic"/>
                <a:cs typeface="Century Gothic"/>
              </a:rPr>
              <a:t> </a:t>
            </a:r>
            <a:r>
              <a:rPr sz="2300" spc="-180" dirty="0">
                <a:latin typeface="Century Gothic"/>
                <a:cs typeface="Century Gothic"/>
              </a:rPr>
              <a:t>51</a:t>
            </a:r>
            <a:endParaRPr sz="2300">
              <a:latin typeface="Century Gothic"/>
              <a:cs typeface="Century Gothic"/>
            </a:endParaRPr>
          </a:p>
          <a:p>
            <a:pPr marL="192405" marR="182880">
              <a:lnSpc>
                <a:spcPct val="116799"/>
              </a:lnSpc>
              <a:tabLst>
                <a:tab pos="1716405" algn="l"/>
              </a:tabLst>
            </a:pPr>
            <a:r>
              <a:rPr sz="2300" spc="60" dirty="0">
                <a:latin typeface="Century Gothic"/>
                <a:cs typeface="Century Gothic"/>
              </a:rPr>
              <a:t>Comentários: </a:t>
            </a:r>
            <a:r>
              <a:rPr sz="2300" spc="280" dirty="0">
                <a:latin typeface="Century Gothic"/>
                <a:cs typeface="Century Gothic"/>
              </a:rPr>
              <a:t>4 </a:t>
            </a:r>
            <a:r>
              <a:rPr sz="2300" spc="285" dirty="0">
                <a:latin typeface="Century Gothic"/>
                <a:cs typeface="Century Gothic"/>
              </a:rPr>
              <a:t> </a:t>
            </a:r>
            <a:r>
              <a:rPr sz="2300" spc="29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300" spc="-75" dirty="0">
                <a:solidFill>
                  <a:srgbClr val="45BE9A"/>
                </a:solidFill>
                <a:latin typeface="Century Gothic"/>
                <a:cs typeface="Century Gothic"/>
              </a:rPr>
              <a:t>ee</a:t>
            </a:r>
            <a:r>
              <a:rPr sz="2300" spc="18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300" spc="270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3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300" spc="300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3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spc="18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300" spc="180" dirty="0">
                <a:solidFill>
                  <a:srgbClr val="45BE9A"/>
                </a:solidFill>
                <a:latin typeface="Century Gothic"/>
                <a:cs typeface="Century Gothic"/>
              </a:rPr>
              <a:t>h</a:t>
            </a:r>
            <a:r>
              <a:rPr sz="2300" spc="-3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2300" spc="26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3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spc="220" dirty="0">
                <a:solidFill>
                  <a:srgbClr val="45BE9A"/>
                </a:solidFill>
                <a:latin typeface="Century Gothic"/>
                <a:cs typeface="Century Gothic"/>
              </a:rPr>
              <a:t>s  </a:t>
            </a:r>
            <a:r>
              <a:rPr sz="2300" spc="135" dirty="0">
                <a:solidFill>
                  <a:srgbClr val="45BE9A"/>
                </a:solidFill>
                <a:latin typeface="Century Gothic"/>
                <a:cs typeface="Century Gothic"/>
              </a:rPr>
              <a:t>momentos</a:t>
            </a:r>
            <a:r>
              <a:rPr sz="2300" spc="-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300" spc="-90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2300" spc="-2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300" spc="80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2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213" y="475511"/>
            <a:ext cx="2828924" cy="28289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213" y="3729037"/>
            <a:ext cx="2828924" cy="28289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133213" y="6847475"/>
            <a:ext cx="5789930" cy="2828925"/>
            <a:chOff x="2133213" y="6847475"/>
            <a:chExt cx="5789930" cy="2828925"/>
          </a:xfrm>
        </p:grpSpPr>
        <p:sp>
          <p:nvSpPr>
            <p:cNvPr id="5" name="object 5"/>
            <p:cNvSpPr/>
            <p:nvPr/>
          </p:nvSpPr>
          <p:spPr>
            <a:xfrm>
              <a:off x="4579544" y="7415428"/>
              <a:ext cx="3343275" cy="2086610"/>
            </a:xfrm>
            <a:custGeom>
              <a:avLst/>
              <a:gdLst/>
              <a:ahLst/>
              <a:cxnLst/>
              <a:rect l="l" t="t" r="r" b="b"/>
              <a:pathLst>
                <a:path w="3343275" h="2086609">
                  <a:moveTo>
                    <a:pt x="3343275" y="0"/>
                  </a:moveTo>
                  <a:lnTo>
                    <a:pt x="3321266" y="0"/>
                  </a:lnTo>
                  <a:lnTo>
                    <a:pt x="3321266" y="21615"/>
                  </a:lnTo>
                  <a:lnTo>
                    <a:pt x="3321266" y="2063572"/>
                  </a:lnTo>
                  <a:lnTo>
                    <a:pt x="21564" y="2063572"/>
                  </a:lnTo>
                  <a:lnTo>
                    <a:pt x="21564" y="21615"/>
                  </a:lnTo>
                  <a:lnTo>
                    <a:pt x="3321266" y="21615"/>
                  </a:lnTo>
                  <a:lnTo>
                    <a:pt x="3321266" y="0"/>
                  </a:lnTo>
                  <a:lnTo>
                    <a:pt x="0" y="0"/>
                  </a:lnTo>
                  <a:lnTo>
                    <a:pt x="0" y="21615"/>
                  </a:lnTo>
                  <a:lnTo>
                    <a:pt x="0" y="2063572"/>
                  </a:lnTo>
                  <a:lnTo>
                    <a:pt x="0" y="2086457"/>
                  </a:lnTo>
                  <a:lnTo>
                    <a:pt x="3343275" y="2086457"/>
                  </a:lnTo>
                  <a:lnTo>
                    <a:pt x="3343275" y="2063864"/>
                  </a:lnTo>
                  <a:lnTo>
                    <a:pt x="3343275" y="2063572"/>
                  </a:lnTo>
                  <a:lnTo>
                    <a:pt x="3343275" y="21615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213" y="6847475"/>
              <a:ext cx="2828924" cy="282892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439" y="475511"/>
            <a:ext cx="2828924" cy="28289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439" y="3729037"/>
            <a:ext cx="2828924" cy="28289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83439" y="6847475"/>
            <a:ext cx="2828924" cy="282892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208434" y="1441457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13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71433" y="1313429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16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71433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17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71433" y="8036162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18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8434" y="8237211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15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08434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14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66490" y="4115796"/>
            <a:ext cx="2519680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50" dirty="0">
                <a:latin typeface="Century Gothic"/>
                <a:cs typeface="Century Gothic"/>
              </a:rPr>
              <a:t>06/04/2021 </a:t>
            </a:r>
            <a:r>
              <a:rPr sz="2200" spc="55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-65" dirty="0">
                <a:latin typeface="Century Gothic"/>
                <a:cs typeface="Century Gothic"/>
              </a:rPr>
              <a:t>261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0" dirty="0">
                <a:latin typeface="Century Gothic"/>
                <a:cs typeface="Century Gothic"/>
              </a:rPr>
              <a:t> </a:t>
            </a:r>
            <a:r>
              <a:rPr sz="2200" spc="160" dirty="0">
                <a:latin typeface="Century Gothic"/>
                <a:cs typeface="Century Gothic"/>
              </a:rPr>
              <a:t>45</a:t>
            </a:r>
            <a:endParaRPr sz="2200">
              <a:latin typeface="Century Gothic"/>
              <a:cs typeface="Century Gothic"/>
            </a:endParaRPr>
          </a:p>
          <a:p>
            <a:pPr marL="12700" marR="338455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5" dirty="0">
                <a:latin typeface="Century Gothic"/>
                <a:cs typeface="Century Gothic"/>
              </a:rPr>
              <a:t> </a:t>
            </a:r>
            <a:r>
              <a:rPr sz="2200" spc="110" dirty="0">
                <a:latin typeface="Century Gothic"/>
                <a:cs typeface="Century Gothic"/>
              </a:rPr>
              <a:t>7 </a:t>
            </a:r>
            <a:r>
              <a:rPr sz="2200" spc="-590" dirty="0">
                <a:latin typeface="Century Gothic"/>
                <a:cs typeface="Century Gothic"/>
              </a:rPr>
              <a:t> </a:t>
            </a:r>
            <a:r>
              <a:rPr sz="2200" spc="8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66490" y="7509423"/>
            <a:ext cx="2391410" cy="1835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95"/>
              </a:spcBef>
            </a:pPr>
            <a:r>
              <a:rPr sz="2050" spc="20" dirty="0">
                <a:latin typeface="Century Gothic"/>
                <a:cs typeface="Century Gothic"/>
              </a:rPr>
              <a:t>Data:07/04/2021 </a:t>
            </a:r>
            <a:r>
              <a:rPr sz="2050" spc="25" dirty="0">
                <a:latin typeface="Century Gothic"/>
                <a:cs typeface="Century Gothic"/>
              </a:rPr>
              <a:t> </a:t>
            </a:r>
            <a:r>
              <a:rPr sz="2050" spc="40" dirty="0">
                <a:latin typeface="Century Gothic"/>
                <a:cs typeface="Century Gothic"/>
              </a:rPr>
              <a:t>Visualizações:</a:t>
            </a:r>
            <a:r>
              <a:rPr sz="2050" spc="-40" dirty="0">
                <a:latin typeface="Century Gothic"/>
                <a:cs typeface="Century Gothic"/>
              </a:rPr>
              <a:t> </a:t>
            </a:r>
            <a:r>
              <a:rPr sz="2050" spc="70" dirty="0">
                <a:latin typeface="Century Gothic"/>
                <a:cs typeface="Century Gothic"/>
              </a:rPr>
              <a:t>363</a:t>
            </a:r>
            <a:endParaRPr sz="20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050" spc="50" dirty="0">
                <a:latin typeface="Century Gothic"/>
                <a:cs typeface="Century Gothic"/>
              </a:rPr>
              <a:t>Curtidas:</a:t>
            </a:r>
            <a:r>
              <a:rPr sz="2050" spc="-50" dirty="0">
                <a:latin typeface="Century Gothic"/>
                <a:cs typeface="Century Gothic"/>
              </a:rPr>
              <a:t> </a:t>
            </a:r>
            <a:r>
              <a:rPr sz="2050" spc="70" dirty="0">
                <a:latin typeface="Century Gothic"/>
                <a:cs typeface="Century Gothic"/>
              </a:rPr>
              <a:t>57</a:t>
            </a:r>
            <a:endParaRPr sz="2050">
              <a:latin typeface="Century Gothic"/>
              <a:cs typeface="Century Gothic"/>
            </a:endParaRPr>
          </a:p>
          <a:p>
            <a:pPr marL="12700" marR="373380">
              <a:lnSpc>
                <a:spcPts val="2850"/>
              </a:lnSpc>
              <a:spcBef>
                <a:spcPts val="100"/>
              </a:spcBef>
            </a:pPr>
            <a:r>
              <a:rPr sz="2050" spc="45" dirty="0">
                <a:latin typeface="Century Gothic"/>
                <a:cs typeface="Century Gothic"/>
              </a:rPr>
              <a:t>Comentários:</a:t>
            </a:r>
            <a:r>
              <a:rPr sz="2050" spc="-55" dirty="0">
                <a:latin typeface="Century Gothic"/>
                <a:cs typeface="Century Gothic"/>
              </a:rPr>
              <a:t> </a:t>
            </a:r>
            <a:r>
              <a:rPr sz="2050" spc="45" dirty="0">
                <a:latin typeface="Century Gothic"/>
                <a:cs typeface="Century Gothic"/>
              </a:rPr>
              <a:t>5 </a:t>
            </a:r>
            <a:r>
              <a:rPr sz="2050" spc="-555" dirty="0">
                <a:latin typeface="Century Gothic"/>
                <a:cs typeface="Century Gothic"/>
              </a:rPr>
              <a:t> </a:t>
            </a:r>
            <a:r>
              <a:rPr sz="2050" spc="65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05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923142" y="4112617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92405">
              <a:lnSpc>
                <a:spcPts val="2540"/>
              </a:lnSpc>
            </a:pPr>
            <a:r>
              <a:rPr sz="2300" spc="-20" dirty="0">
                <a:latin typeface="Century Gothic"/>
                <a:cs typeface="Century Gothic"/>
              </a:rPr>
              <a:t>Data:</a:t>
            </a:r>
            <a:r>
              <a:rPr sz="2300" spc="-45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08/04/2021</a:t>
            </a:r>
            <a:endParaRPr sz="2300">
              <a:latin typeface="Century Gothic"/>
              <a:cs typeface="Century Gothic"/>
            </a:endParaRPr>
          </a:p>
          <a:p>
            <a:pPr marL="192405">
              <a:lnSpc>
                <a:spcPct val="100000"/>
              </a:lnSpc>
              <a:spcBef>
                <a:spcPts val="464"/>
              </a:spcBef>
            </a:pPr>
            <a:r>
              <a:rPr sz="2300" spc="55" dirty="0">
                <a:latin typeface="Century Gothic"/>
                <a:cs typeface="Century Gothic"/>
              </a:rPr>
              <a:t>Visualizações:</a:t>
            </a:r>
            <a:r>
              <a:rPr sz="2300" spc="-35" dirty="0">
                <a:latin typeface="Century Gothic"/>
                <a:cs typeface="Century Gothic"/>
              </a:rPr>
              <a:t> </a:t>
            </a:r>
            <a:r>
              <a:rPr sz="2300" spc="-100" dirty="0">
                <a:latin typeface="Century Gothic"/>
                <a:cs typeface="Century Gothic"/>
              </a:rPr>
              <a:t>152</a:t>
            </a:r>
            <a:endParaRPr sz="2300">
              <a:latin typeface="Century Gothic"/>
              <a:cs typeface="Century Gothic"/>
            </a:endParaRPr>
          </a:p>
          <a:p>
            <a:pPr marL="192405">
              <a:lnSpc>
                <a:spcPct val="100000"/>
              </a:lnSpc>
              <a:spcBef>
                <a:spcPts val="464"/>
              </a:spcBef>
            </a:pP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50" dirty="0">
                <a:latin typeface="Century Gothic"/>
                <a:cs typeface="Century Gothic"/>
              </a:rPr>
              <a:t> </a:t>
            </a:r>
            <a:r>
              <a:rPr sz="2300" spc="55" dirty="0">
                <a:latin typeface="Century Gothic"/>
                <a:cs typeface="Century Gothic"/>
              </a:rPr>
              <a:t>35</a:t>
            </a:r>
            <a:endParaRPr sz="2300">
              <a:latin typeface="Century Gothic"/>
              <a:cs typeface="Century Gothic"/>
            </a:endParaRPr>
          </a:p>
          <a:p>
            <a:pPr marL="192405" marR="843915">
              <a:lnSpc>
                <a:spcPct val="116799"/>
              </a:lnSpc>
            </a:pPr>
            <a:r>
              <a:rPr sz="2300" spc="60" dirty="0">
                <a:latin typeface="Century Gothic"/>
                <a:cs typeface="Century Gothic"/>
              </a:rPr>
              <a:t>Comentários:</a:t>
            </a:r>
            <a:r>
              <a:rPr sz="2300" spc="-60" dirty="0">
                <a:latin typeface="Century Gothic"/>
                <a:cs typeface="Century Gothic"/>
              </a:rPr>
              <a:t> </a:t>
            </a:r>
            <a:r>
              <a:rPr sz="2300" spc="280" dirty="0">
                <a:latin typeface="Century Gothic"/>
                <a:cs typeface="Century Gothic"/>
              </a:rPr>
              <a:t>4 </a:t>
            </a:r>
            <a:r>
              <a:rPr sz="2300" spc="-620" dirty="0">
                <a:latin typeface="Century Gothic"/>
                <a:cs typeface="Century Gothic"/>
              </a:rPr>
              <a:t> </a:t>
            </a:r>
            <a:r>
              <a:rPr sz="2300" spc="85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66490" y="862271"/>
            <a:ext cx="2603500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45" dirty="0">
                <a:latin typeface="Century Gothic"/>
                <a:cs typeface="Century Gothic"/>
              </a:rPr>
              <a:t>05/04/2021 </a:t>
            </a:r>
            <a:r>
              <a:rPr sz="2200" spc="50" dirty="0">
                <a:latin typeface="Century Gothic"/>
                <a:cs typeface="Century Gothic"/>
              </a:rPr>
              <a:t> Visualizações: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155" dirty="0">
                <a:latin typeface="Century Gothic"/>
                <a:cs typeface="Century Gothic"/>
              </a:rPr>
              <a:t>260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0" dirty="0">
                <a:latin typeface="Century Gothic"/>
                <a:cs typeface="Century Gothic"/>
              </a:rPr>
              <a:t> </a:t>
            </a:r>
            <a:r>
              <a:rPr sz="2200" spc="100" dirty="0">
                <a:latin typeface="Century Gothic"/>
                <a:cs typeface="Century Gothic"/>
              </a:rPr>
              <a:t>62</a:t>
            </a:r>
            <a:endParaRPr sz="2200">
              <a:latin typeface="Century Gothic"/>
              <a:cs typeface="Century Gothic"/>
            </a:endParaRPr>
          </a:p>
          <a:p>
            <a:pPr marL="12700" marR="417195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150" dirty="0">
                <a:latin typeface="Century Gothic"/>
                <a:cs typeface="Century Gothic"/>
              </a:rPr>
              <a:t>9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8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23142" y="859080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92405" marR="672465">
              <a:lnSpc>
                <a:spcPct val="117800"/>
              </a:lnSpc>
              <a:spcBef>
                <a:spcPts val="95"/>
              </a:spcBef>
            </a:pPr>
            <a:r>
              <a:rPr sz="2250" spc="-20" dirty="0">
                <a:latin typeface="Century Gothic"/>
                <a:cs typeface="Century Gothic"/>
              </a:rPr>
              <a:t>Data: </a:t>
            </a:r>
            <a:r>
              <a:rPr sz="2250" spc="60" dirty="0">
                <a:latin typeface="Century Gothic"/>
                <a:cs typeface="Century Gothic"/>
              </a:rPr>
              <a:t>08/04/2021 </a:t>
            </a:r>
            <a:r>
              <a:rPr sz="2250" spc="-610" dirty="0">
                <a:latin typeface="Century Gothic"/>
                <a:cs typeface="Century Gothic"/>
              </a:rPr>
              <a:t> </a:t>
            </a:r>
            <a:r>
              <a:rPr sz="2250" spc="60" dirty="0">
                <a:latin typeface="Century Gothic"/>
                <a:cs typeface="Century Gothic"/>
              </a:rPr>
              <a:t>Curtidas:</a:t>
            </a:r>
            <a:r>
              <a:rPr sz="2250" spc="-25" dirty="0">
                <a:latin typeface="Century Gothic"/>
                <a:cs typeface="Century Gothic"/>
              </a:rPr>
              <a:t> </a:t>
            </a:r>
            <a:r>
              <a:rPr sz="2250" spc="80" dirty="0">
                <a:latin typeface="Century Gothic"/>
                <a:cs typeface="Century Gothic"/>
              </a:rPr>
              <a:t>75</a:t>
            </a:r>
            <a:endParaRPr sz="2250">
              <a:latin typeface="Century Gothic"/>
              <a:cs typeface="Century Gothic"/>
            </a:endParaRPr>
          </a:p>
          <a:p>
            <a:pPr marL="192405" marR="187960">
              <a:lnSpc>
                <a:spcPct val="117800"/>
              </a:lnSpc>
            </a:pPr>
            <a:r>
              <a:rPr sz="2250" spc="60" dirty="0">
                <a:latin typeface="Century Gothic"/>
                <a:cs typeface="Century Gothic"/>
              </a:rPr>
              <a:t>Comentários: </a:t>
            </a:r>
            <a:r>
              <a:rPr sz="2250" spc="155" dirty="0">
                <a:latin typeface="Century Gothic"/>
                <a:cs typeface="Century Gothic"/>
              </a:rPr>
              <a:t>6 </a:t>
            </a:r>
            <a:r>
              <a:rPr sz="2250" spc="160" dirty="0">
                <a:latin typeface="Century Gothic"/>
                <a:cs typeface="Century Gothic"/>
              </a:rPr>
              <a:t> </a:t>
            </a:r>
            <a:r>
              <a:rPr sz="2250" spc="100" dirty="0">
                <a:solidFill>
                  <a:srgbClr val="45BE9A"/>
                </a:solidFill>
                <a:latin typeface="Century Gothic"/>
                <a:cs typeface="Century Gothic"/>
              </a:rPr>
              <a:t>Lembrete</a:t>
            </a:r>
            <a:r>
              <a:rPr sz="2250" spc="-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50" spc="20" dirty="0">
                <a:solidFill>
                  <a:srgbClr val="45BE9A"/>
                </a:solidFill>
                <a:latin typeface="Century Gothic"/>
                <a:cs typeface="Century Gothic"/>
              </a:rPr>
              <a:t>vídeo</a:t>
            </a:r>
            <a:r>
              <a:rPr sz="2250" spc="-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50" spc="80" dirty="0">
                <a:solidFill>
                  <a:srgbClr val="45BE9A"/>
                </a:solidFill>
                <a:latin typeface="Century Gothic"/>
                <a:cs typeface="Century Gothic"/>
              </a:rPr>
              <a:t>dos </a:t>
            </a:r>
            <a:r>
              <a:rPr sz="2250" spc="-60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50" spc="65" dirty="0">
                <a:solidFill>
                  <a:srgbClr val="45BE9A"/>
                </a:solidFill>
                <a:latin typeface="Century Gothic"/>
                <a:cs typeface="Century Gothic"/>
              </a:rPr>
              <a:t>especialistas</a:t>
            </a:r>
            <a:endParaRPr sz="225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923159" y="7087523"/>
            <a:ext cx="3321685" cy="2397760"/>
          </a:xfrm>
          <a:prstGeom prst="rect">
            <a:avLst/>
          </a:prstGeom>
          <a:ln w="22014">
            <a:solidFill>
              <a:srgbClr val="45BE9A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90805" marR="1227455">
              <a:lnSpc>
                <a:spcPct val="118100"/>
              </a:lnSpc>
              <a:spcBef>
                <a:spcPts val="125"/>
              </a:spcBef>
            </a:pPr>
            <a:r>
              <a:rPr sz="1700" spc="-5" dirty="0">
                <a:latin typeface="Century Gothic"/>
                <a:cs typeface="Century Gothic"/>
              </a:rPr>
              <a:t>Data: </a:t>
            </a:r>
            <a:r>
              <a:rPr sz="1700" spc="55" dirty="0">
                <a:latin typeface="Century Gothic"/>
                <a:cs typeface="Century Gothic"/>
              </a:rPr>
              <a:t>08/04/2021 </a:t>
            </a:r>
            <a:r>
              <a:rPr sz="1700" spc="60" dirty="0">
                <a:latin typeface="Century Gothic"/>
                <a:cs typeface="Century Gothic"/>
              </a:rPr>
              <a:t> </a:t>
            </a:r>
            <a:r>
              <a:rPr sz="1700" spc="50" dirty="0">
                <a:latin typeface="Century Gothic"/>
                <a:cs typeface="Century Gothic"/>
              </a:rPr>
              <a:t>Visualizações:</a:t>
            </a:r>
            <a:r>
              <a:rPr sz="1700" spc="-60" dirty="0">
                <a:latin typeface="Century Gothic"/>
                <a:cs typeface="Century Gothic"/>
              </a:rPr>
              <a:t> </a:t>
            </a:r>
            <a:r>
              <a:rPr sz="1700" spc="90" dirty="0">
                <a:latin typeface="Century Gothic"/>
                <a:cs typeface="Century Gothic"/>
              </a:rPr>
              <a:t>367</a:t>
            </a:r>
            <a:endParaRPr sz="1700">
              <a:latin typeface="Century Gothic"/>
              <a:cs typeface="Century Gothic"/>
            </a:endParaRPr>
          </a:p>
          <a:p>
            <a:pPr marL="90805">
              <a:lnSpc>
                <a:spcPct val="100000"/>
              </a:lnSpc>
              <a:spcBef>
                <a:spcPts val="370"/>
              </a:spcBef>
            </a:pPr>
            <a:r>
              <a:rPr sz="1700" spc="55" dirty="0">
                <a:latin typeface="Century Gothic"/>
                <a:cs typeface="Century Gothic"/>
              </a:rPr>
              <a:t>Curtidas:</a:t>
            </a:r>
            <a:r>
              <a:rPr sz="1700" spc="-30" dirty="0">
                <a:latin typeface="Century Gothic"/>
                <a:cs typeface="Century Gothic"/>
              </a:rPr>
              <a:t> </a:t>
            </a:r>
            <a:r>
              <a:rPr sz="1700" spc="170" dirty="0">
                <a:latin typeface="Century Gothic"/>
                <a:cs typeface="Century Gothic"/>
              </a:rPr>
              <a:t>46</a:t>
            </a:r>
            <a:endParaRPr sz="1700">
              <a:latin typeface="Century Gothic"/>
              <a:cs typeface="Century Gothic"/>
            </a:endParaRPr>
          </a:p>
          <a:p>
            <a:pPr marL="90805">
              <a:lnSpc>
                <a:spcPct val="100000"/>
              </a:lnSpc>
              <a:spcBef>
                <a:spcPts val="370"/>
              </a:spcBef>
            </a:pPr>
            <a:r>
              <a:rPr sz="1700" spc="55" dirty="0">
                <a:latin typeface="Century Gothic"/>
                <a:cs typeface="Century Gothic"/>
              </a:rPr>
              <a:t>Comentários:</a:t>
            </a:r>
            <a:r>
              <a:rPr sz="1700" spc="-35" dirty="0">
                <a:latin typeface="Century Gothic"/>
                <a:cs typeface="Century Gothic"/>
              </a:rPr>
              <a:t> </a:t>
            </a:r>
            <a:r>
              <a:rPr sz="1700" spc="125" dirty="0">
                <a:latin typeface="Century Gothic"/>
                <a:cs typeface="Century Gothic"/>
              </a:rPr>
              <a:t>9</a:t>
            </a:r>
            <a:endParaRPr sz="1700">
              <a:latin typeface="Century Gothic"/>
              <a:cs typeface="Century Gothic"/>
            </a:endParaRPr>
          </a:p>
          <a:p>
            <a:pPr marL="90805" marR="79375" algn="just">
              <a:lnSpc>
                <a:spcPct val="118100"/>
              </a:lnSpc>
            </a:pPr>
            <a:r>
              <a:rPr sz="1700" spc="30" dirty="0">
                <a:solidFill>
                  <a:srgbClr val="45BE9A"/>
                </a:solidFill>
                <a:latin typeface="Century Gothic"/>
                <a:cs typeface="Century Gothic"/>
              </a:rPr>
              <a:t>Vídeo</a:t>
            </a:r>
            <a:r>
              <a:rPr sz="1700" spc="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700" spc="70" dirty="0">
                <a:solidFill>
                  <a:srgbClr val="45BE9A"/>
                </a:solidFill>
                <a:latin typeface="Century Gothic"/>
                <a:cs typeface="Century Gothic"/>
              </a:rPr>
              <a:t>dos</a:t>
            </a:r>
            <a:r>
              <a:rPr sz="1700" spc="7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700" spc="50" dirty="0">
                <a:solidFill>
                  <a:srgbClr val="45BE9A"/>
                </a:solidFill>
                <a:latin typeface="Century Gothic"/>
                <a:cs typeface="Century Gothic"/>
              </a:rPr>
              <a:t>especialistas: </a:t>
            </a:r>
            <a:r>
              <a:rPr sz="1700" spc="55" dirty="0">
                <a:solidFill>
                  <a:srgbClr val="45BE9A"/>
                </a:solidFill>
                <a:latin typeface="Century Gothic"/>
                <a:cs typeface="Century Gothic"/>
              </a:rPr>
              <a:t> Fonoaudiologia</a:t>
            </a:r>
            <a:r>
              <a:rPr sz="1700" spc="6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700" spc="-4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700" spc="-4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700" spc="10" dirty="0">
                <a:solidFill>
                  <a:srgbClr val="45BE9A"/>
                </a:solidFill>
                <a:latin typeface="Century Gothic"/>
                <a:cs typeface="Century Gothic"/>
              </a:rPr>
              <a:t>doenças </a:t>
            </a:r>
            <a:r>
              <a:rPr sz="1700" spc="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700" spc="45" dirty="0">
                <a:solidFill>
                  <a:srgbClr val="45BE9A"/>
                </a:solidFill>
                <a:latin typeface="Century Gothic"/>
                <a:cs typeface="Century Gothic"/>
              </a:rPr>
              <a:t>infecciosas</a:t>
            </a:r>
            <a:endParaRPr sz="17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9544" y="820724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64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9544" y="4101820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51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213" y="475511"/>
            <a:ext cx="2828924" cy="2828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213" y="3729037"/>
            <a:ext cx="2828924" cy="28289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33213" y="6847475"/>
            <a:ext cx="5789930" cy="2828925"/>
            <a:chOff x="2133213" y="6847475"/>
            <a:chExt cx="5789930" cy="2828925"/>
          </a:xfrm>
        </p:grpSpPr>
        <p:sp>
          <p:nvSpPr>
            <p:cNvPr id="7" name="object 7"/>
            <p:cNvSpPr/>
            <p:nvPr/>
          </p:nvSpPr>
          <p:spPr>
            <a:xfrm>
              <a:off x="4579544" y="7415428"/>
              <a:ext cx="3343275" cy="2086610"/>
            </a:xfrm>
            <a:custGeom>
              <a:avLst/>
              <a:gdLst/>
              <a:ahLst/>
              <a:cxnLst/>
              <a:rect l="l" t="t" r="r" b="b"/>
              <a:pathLst>
                <a:path w="3343275" h="2086609">
                  <a:moveTo>
                    <a:pt x="3343275" y="0"/>
                  </a:moveTo>
                  <a:lnTo>
                    <a:pt x="3321266" y="0"/>
                  </a:lnTo>
                  <a:lnTo>
                    <a:pt x="3321266" y="21615"/>
                  </a:lnTo>
                  <a:lnTo>
                    <a:pt x="3321266" y="2063572"/>
                  </a:lnTo>
                  <a:lnTo>
                    <a:pt x="21564" y="2063572"/>
                  </a:lnTo>
                  <a:lnTo>
                    <a:pt x="21564" y="21615"/>
                  </a:lnTo>
                  <a:lnTo>
                    <a:pt x="3321266" y="21615"/>
                  </a:lnTo>
                  <a:lnTo>
                    <a:pt x="3321266" y="0"/>
                  </a:lnTo>
                  <a:lnTo>
                    <a:pt x="0" y="0"/>
                  </a:lnTo>
                  <a:lnTo>
                    <a:pt x="0" y="21615"/>
                  </a:lnTo>
                  <a:lnTo>
                    <a:pt x="0" y="2063572"/>
                  </a:lnTo>
                  <a:lnTo>
                    <a:pt x="0" y="2086457"/>
                  </a:lnTo>
                  <a:lnTo>
                    <a:pt x="3343275" y="2086457"/>
                  </a:lnTo>
                  <a:lnTo>
                    <a:pt x="3343275" y="2063864"/>
                  </a:lnTo>
                  <a:lnTo>
                    <a:pt x="3343275" y="2063572"/>
                  </a:lnTo>
                  <a:lnTo>
                    <a:pt x="3343275" y="21615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213" y="6847475"/>
              <a:ext cx="2828924" cy="28289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439" y="475511"/>
            <a:ext cx="2828924" cy="2828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439" y="3729037"/>
            <a:ext cx="2828924" cy="28289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83439" y="6847475"/>
            <a:ext cx="2828924" cy="28289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208434" y="1441457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19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382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22</a:t>
            </a:r>
            <a:r>
              <a:rPr dirty="0"/>
              <a:t>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971433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23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71433" y="8036162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24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8434" y="8237211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21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8434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20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66490" y="4029102"/>
            <a:ext cx="2630805" cy="2139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0985">
              <a:lnSpc>
                <a:spcPct val="115599"/>
              </a:lnSpc>
              <a:spcBef>
                <a:spcPts val="95"/>
              </a:spcBef>
            </a:pPr>
            <a:r>
              <a:rPr sz="2000" spc="-15" dirty="0">
                <a:latin typeface="Century Gothic"/>
                <a:cs typeface="Century Gothic"/>
              </a:rPr>
              <a:t>Data: </a:t>
            </a:r>
            <a:r>
              <a:rPr sz="2000" dirty="0">
                <a:latin typeface="Century Gothic"/>
                <a:cs typeface="Century Gothic"/>
              </a:rPr>
              <a:t>10/04/2021 </a:t>
            </a:r>
            <a:r>
              <a:rPr sz="2000" spc="5" dirty="0">
                <a:latin typeface="Century Gothic"/>
                <a:cs typeface="Century Gothic"/>
              </a:rPr>
              <a:t> </a:t>
            </a:r>
            <a:r>
              <a:rPr sz="2000" spc="50" dirty="0">
                <a:latin typeface="Century Gothic"/>
                <a:cs typeface="Century Gothic"/>
              </a:rPr>
              <a:t>Visualizações:</a:t>
            </a:r>
            <a:r>
              <a:rPr sz="2000" spc="-95" dirty="0">
                <a:latin typeface="Century Gothic"/>
                <a:cs typeface="Century Gothic"/>
              </a:rPr>
              <a:t> </a:t>
            </a:r>
            <a:r>
              <a:rPr sz="2000" spc="145" dirty="0">
                <a:latin typeface="Century Gothic"/>
                <a:cs typeface="Century Gothic"/>
              </a:rPr>
              <a:t>246</a:t>
            </a:r>
            <a:endParaRPr sz="2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2000" spc="55" dirty="0">
                <a:latin typeface="Century Gothic"/>
                <a:cs typeface="Century Gothic"/>
              </a:rPr>
              <a:t>Curtidas:</a:t>
            </a:r>
            <a:r>
              <a:rPr sz="2000" spc="-45" dirty="0">
                <a:latin typeface="Century Gothic"/>
                <a:cs typeface="Century Gothic"/>
              </a:rPr>
              <a:t> </a:t>
            </a:r>
            <a:r>
              <a:rPr sz="2000" spc="140" dirty="0">
                <a:latin typeface="Century Gothic"/>
                <a:cs typeface="Century Gothic"/>
              </a:rPr>
              <a:t>66</a:t>
            </a:r>
            <a:endParaRPr sz="2000">
              <a:latin typeface="Century Gothic"/>
              <a:cs typeface="Century Gothic"/>
            </a:endParaRPr>
          </a:p>
          <a:p>
            <a:pPr marL="12700" marR="5080">
              <a:lnSpc>
                <a:spcPct val="115599"/>
              </a:lnSpc>
              <a:tabLst>
                <a:tab pos="1434465" algn="l"/>
                <a:tab pos="2287905" algn="l"/>
              </a:tabLst>
            </a:pPr>
            <a:r>
              <a:rPr sz="2000" spc="55" dirty="0">
                <a:latin typeface="Century Gothic"/>
                <a:cs typeface="Century Gothic"/>
              </a:rPr>
              <a:t>Comentários: </a:t>
            </a:r>
            <a:r>
              <a:rPr sz="2000" spc="240" dirty="0">
                <a:latin typeface="Century Gothic"/>
                <a:cs typeface="Century Gothic"/>
              </a:rPr>
              <a:t>0 </a:t>
            </a:r>
            <a:r>
              <a:rPr sz="2000" spc="245" dirty="0">
                <a:latin typeface="Century Gothic"/>
                <a:cs typeface="Century Gothic"/>
              </a:rPr>
              <a:t> </a:t>
            </a:r>
            <a:r>
              <a:rPr sz="2000" spc="27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000" spc="-6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000" spc="260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000" spc="10" dirty="0">
                <a:solidFill>
                  <a:srgbClr val="45BE9A"/>
                </a:solidFill>
                <a:latin typeface="Century Gothic"/>
                <a:cs typeface="Century Gothic"/>
              </a:rPr>
              <a:t>b</a:t>
            </a:r>
            <a:r>
              <a:rPr sz="2000" spc="22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000" spc="-6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000" spc="155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000" spc="-6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0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000" spc="23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000" spc="-16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000" spc="22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000" spc="-16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000" spc="155" dirty="0">
                <a:solidFill>
                  <a:srgbClr val="45BE9A"/>
                </a:solidFill>
                <a:latin typeface="Century Gothic"/>
                <a:cs typeface="Century Gothic"/>
              </a:rPr>
              <a:t>u</a:t>
            </a:r>
            <a:r>
              <a:rPr sz="20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000" spc="5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2000" spc="-95" dirty="0">
                <a:solidFill>
                  <a:srgbClr val="45BE9A"/>
                </a:solidFill>
                <a:latin typeface="Century Gothic"/>
                <a:cs typeface="Century Gothic"/>
              </a:rPr>
              <a:t>a  </a:t>
            </a:r>
            <a:r>
              <a:rPr sz="2000" spc="65" dirty="0">
                <a:solidFill>
                  <a:srgbClr val="45BE9A"/>
                </a:solidFill>
                <a:latin typeface="Century Gothic"/>
                <a:cs typeface="Century Gothic"/>
              </a:rPr>
              <a:t>voz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923142" y="859080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254635" marR="530225">
              <a:lnSpc>
                <a:spcPts val="3080"/>
              </a:lnSpc>
              <a:spcBef>
                <a:spcPts val="70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-5" dirty="0">
                <a:latin typeface="Century Gothic"/>
                <a:cs typeface="Century Gothic"/>
              </a:rPr>
              <a:t>10/04/2021 </a:t>
            </a:r>
            <a:r>
              <a:rPr sz="2200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25" dirty="0">
                <a:latin typeface="Century Gothic"/>
                <a:cs typeface="Century Gothic"/>
              </a:rPr>
              <a:t>184</a:t>
            </a:r>
            <a:endParaRPr sz="22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25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210" dirty="0">
                <a:latin typeface="Century Gothic"/>
                <a:cs typeface="Century Gothic"/>
              </a:rPr>
              <a:t>46</a:t>
            </a:r>
            <a:endParaRPr sz="2200">
              <a:latin typeface="Century Gothic"/>
              <a:cs typeface="Century Gothic"/>
            </a:endParaRPr>
          </a:p>
          <a:p>
            <a:pPr marL="254635" marR="878205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5" dirty="0">
                <a:latin typeface="Century Gothic"/>
                <a:cs typeface="Century Gothic"/>
              </a:rPr>
              <a:t> </a:t>
            </a:r>
            <a:r>
              <a:rPr sz="2200" spc="270" dirty="0">
                <a:latin typeface="Century Gothic"/>
                <a:cs typeface="Century Gothic"/>
              </a:rPr>
              <a:t>4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8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66490" y="862271"/>
            <a:ext cx="2526665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30" dirty="0">
                <a:latin typeface="Century Gothic"/>
                <a:cs typeface="Century Gothic"/>
              </a:rPr>
              <a:t>9/04/2021 </a:t>
            </a:r>
            <a:r>
              <a:rPr sz="2200" spc="35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-50" dirty="0">
                <a:latin typeface="Century Gothic"/>
                <a:cs typeface="Century Gothic"/>
              </a:rPr>
              <a:t>197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0" dirty="0">
                <a:latin typeface="Century Gothic"/>
                <a:cs typeface="Century Gothic"/>
              </a:rPr>
              <a:t> </a:t>
            </a:r>
            <a:r>
              <a:rPr sz="2200" spc="185" dirty="0">
                <a:latin typeface="Century Gothic"/>
                <a:cs typeface="Century Gothic"/>
              </a:rPr>
              <a:t>47</a:t>
            </a:r>
            <a:endParaRPr sz="2200">
              <a:latin typeface="Century Gothic"/>
              <a:cs typeface="Century Gothic"/>
            </a:endParaRPr>
          </a:p>
          <a:p>
            <a:pPr marL="12700" marR="353060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3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8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66490" y="7775844"/>
            <a:ext cx="2456180" cy="1663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sz="2300" spc="-15" dirty="0">
                <a:latin typeface="Century Gothic"/>
                <a:cs typeface="Century Gothic"/>
              </a:rPr>
              <a:t>Data: </a:t>
            </a:r>
            <a:r>
              <a:rPr sz="2300" dirty="0">
                <a:latin typeface="Century Gothic"/>
                <a:cs typeface="Century Gothic"/>
              </a:rPr>
              <a:t>10/04/2021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20" dirty="0">
                <a:latin typeface="Century Gothic"/>
                <a:cs typeface="Century Gothic"/>
              </a:rPr>
              <a:t> </a:t>
            </a:r>
            <a:r>
              <a:rPr sz="2300" spc="90" dirty="0">
                <a:latin typeface="Century Gothic"/>
                <a:cs typeface="Century Gothic"/>
              </a:rPr>
              <a:t>72</a:t>
            </a:r>
            <a:endParaRPr sz="2300">
              <a:latin typeface="Century Gothic"/>
              <a:cs typeface="Century Gothic"/>
            </a:endParaRPr>
          </a:p>
          <a:p>
            <a:pPr marL="12700" marR="148590">
              <a:lnSpc>
                <a:spcPct val="116799"/>
              </a:lnSpc>
            </a:pPr>
            <a:r>
              <a:rPr sz="2300" spc="65" dirty="0">
                <a:latin typeface="Century Gothic"/>
                <a:cs typeface="Century Gothic"/>
              </a:rPr>
              <a:t>Comentários:</a:t>
            </a:r>
            <a:r>
              <a:rPr sz="2300" spc="-85" dirty="0">
                <a:latin typeface="Century Gothic"/>
                <a:cs typeface="Century Gothic"/>
              </a:rPr>
              <a:t> </a:t>
            </a:r>
            <a:r>
              <a:rPr sz="2300" spc="285" dirty="0">
                <a:latin typeface="Century Gothic"/>
                <a:cs typeface="Century Gothic"/>
              </a:rPr>
              <a:t>4 </a:t>
            </a:r>
            <a:r>
              <a:rPr sz="2300" spc="-620" dirty="0">
                <a:latin typeface="Century Gothic"/>
                <a:cs typeface="Century Gothic"/>
              </a:rPr>
              <a:t> </a:t>
            </a:r>
            <a:r>
              <a:rPr sz="2300" spc="110" dirty="0">
                <a:solidFill>
                  <a:srgbClr val="45BE9A"/>
                </a:solidFill>
                <a:latin typeface="Century Gothic"/>
                <a:cs typeface="Century Gothic"/>
              </a:rPr>
              <a:t>Lembrete</a:t>
            </a:r>
            <a:r>
              <a:rPr sz="230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300" spc="80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923142" y="4112617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92710" rIns="0" bIns="0" rtlCol="0">
            <a:spAutoFit/>
          </a:bodyPr>
          <a:lstStyle/>
          <a:p>
            <a:pPr marL="121920" marR="1119505">
              <a:lnSpc>
                <a:spcPct val="117400"/>
              </a:lnSpc>
              <a:spcBef>
                <a:spcPts val="730"/>
              </a:spcBef>
            </a:pPr>
            <a:r>
              <a:rPr sz="2000" spc="-25" dirty="0">
                <a:latin typeface="Century Gothic"/>
                <a:cs typeface="Century Gothic"/>
              </a:rPr>
              <a:t>Data:</a:t>
            </a:r>
            <a:r>
              <a:rPr sz="2000" spc="-75" dirty="0">
                <a:latin typeface="Century Gothic"/>
                <a:cs typeface="Century Gothic"/>
              </a:rPr>
              <a:t> </a:t>
            </a:r>
            <a:r>
              <a:rPr sz="2000" spc="-25" dirty="0">
                <a:latin typeface="Century Gothic"/>
                <a:cs typeface="Century Gothic"/>
              </a:rPr>
              <a:t>12/04/2021 </a:t>
            </a:r>
            <a:r>
              <a:rPr sz="2000" spc="-540" dirty="0">
                <a:latin typeface="Century Gothic"/>
                <a:cs typeface="Century Gothic"/>
              </a:rPr>
              <a:t> </a:t>
            </a:r>
            <a:r>
              <a:rPr sz="2000" spc="50" dirty="0">
                <a:latin typeface="Century Gothic"/>
                <a:cs typeface="Century Gothic"/>
              </a:rPr>
              <a:t>Curtidas:</a:t>
            </a:r>
            <a:r>
              <a:rPr sz="2000" spc="-25" dirty="0">
                <a:latin typeface="Century Gothic"/>
                <a:cs typeface="Century Gothic"/>
              </a:rPr>
              <a:t> </a:t>
            </a:r>
            <a:r>
              <a:rPr sz="2000" spc="114" dirty="0">
                <a:latin typeface="Century Gothic"/>
                <a:cs typeface="Century Gothic"/>
              </a:rPr>
              <a:t>58</a:t>
            </a:r>
            <a:endParaRPr sz="2000">
              <a:latin typeface="Century Gothic"/>
              <a:cs typeface="Century Gothic"/>
            </a:endParaRPr>
          </a:p>
          <a:p>
            <a:pPr marL="121920">
              <a:lnSpc>
                <a:spcPct val="100000"/>
              </a:lnSpc>
              <a:spcBef>
                <a:spcPts val="420"/>
              </a:spcBef>
            </a:pPr>
            <a:r>
              <a:rPr sz="2000" spc="45" dirty="0">
                <a:latin typeface="Century Gothic"/>
                <a:cs typeface="Century Gothic"/>
              </a:rPr>
              <a:t>Comentários:</a:t>
            </a:r>
            <a:r>
              <a:rPr sz="2000" spc="-40" dirty="0">
                <a:latin typeface="Century Gothic"/>
                <a:cs typeface="Century Gothic"/>
              </a:rPr>
              <a:t> </a:t>
            </a:r>
            <a:r>
              <a:rPr sz="2000" spc="229" dirty="0">
                <a:latin typeface="Century Gothic"/>
                <a:cs typeface="Century Gothic"/>
              </a:rPr>
              <a:t>0</a:t>
            </a:r>
            <a:endParaRPr sz="2000">
              <a:latin typeface="Century Gothic"/>
              <a:cs typeface="Century Gothic"/>
            </a:endParaRPr>
          </a:p>
          <a:p>
            <a:pPr marL="121920" marR="112395">
              <a:lnSpc>
                <a:spcPct val="117400"/>
              </a:lnSpc>
            </a:pPr>
            <a:r>
              <a:rPr sz="2000" spc="45" dirty="0">
                <a:solidFill>
                  <a:srgbClr val="45BE9A"/>
                </a:solidFill>
                <a:latin typeface="Century Gothic"/>
                <a:cs typeface="Century Gothic"/>
              </a:rPr>
              <a:t>Dicas </a:t>
            </a:r>
            <a:r>
              <a:rPr sz="2000" spc="-35" dirty="0">
                <a:solidFill>
                  <a:srgbClr val="45BE9A"/>
                </a:solidFill>
                <a:latin typeface="Century Gothic"/>
                <a:cs typeface="Century Gothic"/>
              </a:rPr>
              <a:t>de</a:t>
            </a:r>
            <a:r>
              <a:rPr sz="2000" spc="-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00" spc="5" dirty="0">
                <a:solidFill>
                  <a:srgbClr val="45BE9A"/>
                </a:solidFill>
                <a:latin typeface="Century Gothic"/>
                <a:cs typeface="Century Gothic"/>
              </a:rPr>
              <a:t>como</a:t>
            </a:r>
            <a:r>
              <a:rPr sz="2000" spc="1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00" spc="-25" dirty="0">
                <a:solidFill>
                  <a:srgbClr val="45BE9A"/>
                </a:solidFill>
                <a:latin typeface="Century Gothic"/>
                <a:cs typeface="Century Gothic"/>
              </a:rPr>
              <a:t>colocar </a:t>
            </a:r>
            <a:r>
              <a:rPr sz="2000" spc="-54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000" spc="-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00" spc="22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0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000" spc="155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000" spc="160" dirty="0">
                <a:solidFill>
                  <a:srgbClr val="45BE9A"/>
                </a:solidFill>
                <a:latin typeface="Century Gothic"/>
                <a:cs typeface="Century Gothic"/>
              </a:rPr>
              <a:t>i</a:t>
            </a:r>
            <a:r>
              <a:rPr sz="2000" spc="22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000" spc="-17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000" spc="22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000" spc="-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00" spc="-165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000" spc="-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00" spc="24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000" spc="-170" dirty="0">
                <a:solidFill>
                  <a:srgbClr val="45BE9A"/>
                </a:solidFill>
                <a:latin typeface="Century Gothic"/>
                <a:cs typeface="Century Gothic"/>
              </a:rPr>
              <a:t>á</a:t>
            </a:r>
            <a:r>
              <a:rPr sz="2000" spc="22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000" spc="-150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2000" spc="-17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000" spc="22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000" spc="-165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23142" y="7426233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305435" marR="408940">
              <a:lnSpc>
                <a:spcPct val="116799"/>
              </a:lnSpc>
              <a:spcBef>
                <a:spcPts val="210"/>
              </a:spcBef>
            </a:pPr>
            <a:r>
              <a:rPr sz="2300" spc="-30" dirty="0">
                <a:latin typeface="Century Gothic"/>
                <a:cs typeface="Century Gothic"/>
              </a:rPr>
              <a:t>Data: 12/04/2021 </a:t>
            </a:r>
            <a:r>
              <a:rPr sz="2300" spc="-25" dirty="0">
                <a:latin typeface="Century Gothic"/>
                <a:cs typeface="Century Gothic"/>
              </a:rPr>
              <a:t> </a:t>
            </a:r>
            <a:r>
              <a:rPr sz="2300" spc="45" dirty="0">
                <a:latin typeface="Century Gothic"/>
                <a:cs typeface="Century Gothic"/>
              </a:rPr>
              <a:t>Visualizações:</a:t>
            </a:r>
            <a:r>
              <a:rPr sz="2300" spc="-60" dirty="0">
                <a:latin typeface="Century Gothic"/>
                <a:cs typeface="Century Gothic"/>
              </a:rPr>
              <a:t> </a:t>
            </a:r>
            <a:r>
              <a:rPr sz="2300" spc="-55" dirty="0">
                <a:latin typeface="Century Gothic"/>
                <a:cs typeface="Century Gothic"/>
              </a:rPr>
              <a:t>138</a:t>
            </a:r>
            <a:endParaRPr sz="2300">
              <a:latin typeface="Century Gothic"/>
              <a:cs typeface="Century Gothic"/>
            </a:endParaRPr>
          </a:p>
          <a:p>
            <a:pPr marL="305435">
              <a:lnSpc>
                <a:spcPct val="100000"/>
              </a:lnSpc>
              <a:spcBef>
                <a:spcPts val="465"/>
              </a:spcBef>
            </a:pPr>
            <a:r>
              <a:rPr sz="2300" spc="55" dirty="0">
                <a:latin typeface="Century Gothic"/>
                <a:cs typeface="Century Gothic"/>
              </a:rPr>
              <a:t>Curtidas:</a:t>
            </a:r>
            <a:r>
              <a:rPr sz="2300" spc="-45" dirty="0">
                <a:latin typeface="Century Gothic"/>
                <a:cs typeface="Century Gothic"/>
              </a:rPr>
              <a:t> </a:t>
            </a:r>
            <a:r>
              <a:rPr sz="2300" spc="265" dirty="0">
                <a:latin typeface="Century Gothic"/>
                <a:cs typeface="Century Gothic"/>
              </a:rPr>
              <a:t>40</a:t>
            </a:r>
            <a:endParaRPr sz="2300">
              <a:latin typeface="Century Gothic"/>
              <a:cs typeface="Century Gothic"/>
            </a:endParaRPr>
          </a:p>
          <a:p>
            <a:pPr marL="305435" marR="749935">
              <a:lnSpc>
                <a:spcPct val="116799"/>
              </a:lnSpc>
            </a:pPr>
            <a:r>
              <a:rPr sz="2300" spc="50" dirty="0">
                <a:latin typeface="Century Gothic"/>
                <a:cs typeface="Century Gothic"/>
              </a:rPr>
              <a:t>Comentários:</a:t>
            </a:r>
            <a:r>
              <a:rPr sz="2300" spc="-65" dirty="0">
                <a:latin typeface="Century Gothic"/>
                <a:cs typeface="Century Gothic"/>
              </a:rPr>
              <a:t> </a:t>
            </a:r>
            <a:r>
              <a:rPr sz="2300" spc="215" dirty="0">
                <a:latin typeface="Century Gothic"/>
                <a:cs typeface="Century Gothic"/>
              </a:rPr>
              <a:t>8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75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9544" y="820724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64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9544" y="4101820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51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213" y="475511"/>
            <a:ext cx="2828924" cy="2828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213" y="3729037"/>
            <a:ext cx="2828924" cy="28289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33213" y="6847475"/>
            <a:ext cx="5789930" cy="2828925"/>
            <a:chOff x="2133213" y="6847475"/>
            <a:chExt cx="5789930" cy="2828925"/>
          </a:xfrm>
        </p:grpSpPr>
        <p:sp>
          <p:nvSpPr>
            <p:cNvPr id="7" name="object 7"/>
            <p:cNvSpPr/>
            <p:nvPr/>
          </p:nvSpPr>
          <p:spPr>
            <a:xfrm>
              <a:off x="4579544" y="7415428"/>
              <a:ext cx="3343275" cy="2086610"/>
            </a:xfrm>
            <a:custGeom>
              <a:avLst/>
              <a:gdLst/>
              <a:ahLst/>
              <a:cxnLst/>
              <a:rect l="l" t="t" r="r" b="b"/>
              <a:pathLst>
                <a:path w="3343275" h="2086609">
                  <a:moveTo>
                    <a:pt x="3343275" y="0"/>
                  </a:moveTo>
                  <a:lnTo>
                    <a:pt x="3321266" y="0"/>
                  </a:lnTo>
                  <a:lnTo>
                    <a:pt x="3321266" y="21615"/>
                  </a:lnTo>
                  <a:lnTo>
                    <a:pt x="3321266" y="2063572"/>
                  </a:lnTo>
                  <a:lnTo>
                    <a:pt x="21564" y="2063572"/>
                  </a:lnTo>
                  <a:lnTo>
                    <a:pt x="21564" y="21615"/>
                  </a:lnTo>
                  <a:lnTo>
                    <a:pt x="3321266" y="21615"/>
                  </a:lnTo>
                  <a:lnTo>
                    <a:pt x="3321266" y="0"/>
                  </a:lnTo>
                  <a:lnTo>
                    <a:pt x="0" y="0"/>
                  </a:lnTo>
                  <a:lnTo>
                    <a:pt x="0" y="21615"/>
                  </a:lnTo>
                  <a:lnTo>
                    <a:pt x="0" y="2063572"/>
                  </a:lnTo>
                  <a:lnTo>
                    <a:pt x="0" y="2086457"/>
                  </a:lnTo>
                  <a:lnTo>
                    <a:pt x="3343275" y="2086457"/>
                  </a:lnTo>
                  <a:lnTo>
                    <a:pt x="3343275" y="2063864"/>
                  </a:lnTo>
                  <a:lnTo>
                    <a:pt x="3343275" y="2063572"/>
                  </a:lnTo>
                  <a:lnTo>
                    <a:pt x="3343275" y="21615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213" y="6847475"/>
              <a:ext cx="2828924" cy="28289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439" y="475511"/>
            <a:ext cx="2828924" cy="2828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439" y="3729037"/>
            <a:ext cx="2828924" cy="2828924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1083439" y="6847475"/>
            <a:ext cx="6172200" cy="2828925"/>
            <a:chOff x="11083439" y="6847475"/>
            <a:chExt cx="6172200" cy="2828925"/>
          </a:xfrm>
        </p:grpSpPr>
        <p:sp>
          <p:nvSpPr>
            <p:cNvPr id="12" name="object 12"/>
            <p:cNvSpPr/>
            <p:nvPr/>
          </p:nvSpPr>
          <p:spPr>
            <a:xfrm>
              <a:off x="13912355" y="7013244"/>
              <a:ext cx="3343275" cy="2486025"/>
            </a:xfrm>
            <a:custGeom>
              <a:avLst/>
              <a:gdLst/>
              <a:ahLst/>
              <a:cxnLst/>
              <a:rect l="l" t="t" r="r" b="b"/>
              <a:pathLst>
                <a:path w="3343275" h="2486025">
                  <a:moveTo>
                    <a:pt x="3343275" y="0"/>
                  </a:moveTo>
                  <a:lnTo>
                    <a:pt x="0" y="0"/>
                  </a:lnTo>
                  <a:lnTo>
                    <a:pt x="0" y="21602"/>
                  </a:lnTo>
                  <a:lnTo>
                    <a:pt x="0" y="2464066"/>
                  </a:lnTo>
                  <a:lnTo>
                    <a:pt x="0" y="2485669"/>
                  </a:lnTo>
                  <a:lnTo>
                    <a:pt x="3343275" y="2485669"/>
                  </a:lnTo>
                  <a:lnTo>
                    <a:pt x="3343275" y="2464066"/>
                  </a:lnTo>
                  <a:lnTo>
                    <a:pt x="21564" y="2464066"/>
                  </a:lnTo>
                  <a:lnTo>
                    <a:pt x="21564" y="21602"/>
                  </a:lnTo>
                  <a:lnTo>
                    <a:pt x="3321266" y="21602"/>
                  </a:lnTo>
                  <a:lnTo>
                    <a:pt x="3321266" y="2463952"/>
                  </a:lnTo>
                  <a:lnTo>
                    <a:pt x="3343275" y="2463952"/>
                  </a:lnTo>
                  <a:lnTo>
                    <a:pt x="3343275" y="21602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83439" y="6847475"/>
              <a:ext cx="2828924" cy="282892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208434" y="1441457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25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382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28</a:t>
            </a:r>
            <a:r>
              <a:rPr dirty="0"/>
              <a:t>.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971433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29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971433" y="8036162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30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08434" y="8237211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27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08434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26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21133" y="4115796"/>
            <a:ext cx="2514600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-25" dirty="0">
                <a:latin typeface="Century Gothic"/>
                <a:cs typeface="Century Gothic"/>
              </a:rPr>
              <a:t>13/04/2021 </a:t>
            </a:r>
            <a:r>
              <a:rPr sz="2200" spc="-20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-80" dirty="0">
                <a:latin typeface="Century Gothic"/>
                <a:cs typeface="Century Gothic"/>
              </a:rPr>
              <a:t>172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0" dirty="0">
                <a:latin typeface="Century Gothic"/>
                <a:cs typeface="Century Gothic"/>
              </a:rPr>
              <a:t> </a:t>
            </a:r>
            <a:r>
              <a:rPr sz="2200" spc="100" dirty="0">
                <a:latin typeface="Century Gothic"/>
                <a:cs typeface="Century Gothic"/>
              </a:rPr>
              <a:t>56</a:t>
            </a:r>
            <a:endParaRPr sz="2200">
              <a:latin typeface="Century Gothic"/>
              <a:cs typeface="Century Gothic"/>
            </a:endParaRPr>
          </a:p>
          <a:p>
            <a:pPr marL="12700" marR="333375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5" dirty="0">
                <a:latin typeface="Century Gothic"/>
                <a:cs typeface="Century Gothic"/>
              </a:rPr>
              <a:t> </a:t>
            </a:r>
            <a:r>
              <a:rPr sz="2200" spc="110" dirty="0">
                <a:latin typeface="Century Gothic"/>
                <a:cs typeface="Century Gothic"/>
              </a:rPr>
              <a:t>7 </a:t>
            </a:r>
            <a:r>
              <a:rPr sz="2200" spc="-590" dirty="0">
                <a:latin typeface="Century Gothic"/>
                <a:cs typeface="Century Gothic"/>
              </a:rPr>
              <a:t> </a:t>
            </a:r>
            <a:r>
              <a:rPr sz="2200" spc="8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923142" y="859080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254635" marR="565150">
              <a:lnSpc>
                <a:spcPct val="116500"/>
              </a:lnSpc>
              <a:spcBef>
                <a:spcPts val="120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dirty="0">
                <a:latin typeface="Century Gothic"/>
                <a:cs typeface="Century Gothic"/>
              </a:rPr>
              <a:t>14/04/2021 </a:t>
            </a:r>
            <a:r>
              <a:rPr sz="2200" spc="5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50" dirty="0">
                <a:latin typeface="Century Gothic"/>
                <a:cs typeface="Century Gothic"/>
              </a:rPr>
              <a:t> </a:t>
            </a:r>
            <a:r>
              <a:rPr sz="2200" spc="-70" dirty="0">
                <a:latin typeface="Century Gothic"/>
                <a:cs typeface="Century Gothic"/>
              </a:rPr>
              <a:t>163</a:t>
            </a:r>
            <a:endParaRPr sz="22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210" dirty="0">
                <a:latin typeface="Century Gothic"/>
                <a:cs typeface="Century Gothic"/>
              </a:rPr>
              <a:t>46</a:t>
            </a:r>
            <a:endParaRPr sz="2200">
              <a:latin typeface="Century Gothic"/>
              <a:cs typeface="Century Gothic"/>
            </a:endParaRPr>
          </a:p>
          <a:p>
            <a:pPr marL="254635" marR="892810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150" dirty="0">
                <a:latin typeface="Century Gothic"/>
                <a:cs typeface="Century Gothic"/>
              </a:rPr>
              <a:t>6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8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923142" y="4112617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254635" marR="426084">
              <a:lnSpc>
                <a:spcPct val="116799"/>
              </a:lnSpc>
              <a:spcBef>
                <a:spcPts val="135"/>
              </a:spcBef>
            </a:pPr>
            <a:r>
              <a:rPr sz="2300" spc="-20" dirty="0">
                <a:latin typeface="Century Gothic"/>
                <a:cs typeface="Century Gothic"/>
              </a:rPr>
              <a:t>Data: 15/04/2021 </a:t>
            </a:r>
            <a:r>
              <a:rPr sz="2300" spc="-15" dirty="0">
                <a:latin typeface="Century Gothic"/>
                <a:cs typeface="Century Gothic"/>
              </a:rPr>
              <a:t> </a:t>
            </a:r>
            <a:r>
              <a:rPr sz="2300" spc="55" dirty="0">
                <a:latin typeface="Century Gothic"/>
                <a:cs typeface="Century Gothic"/>
              </a:rPr>
              <a:t>Visualizações:</a:t>
            </a:r>
            <a:r>
              <a:rPr sz="2300" spc="-50" dirty="0">
                <a:latin typeface="Century Gothic"/>
                <a:cs typeface="Century Gothic"/>
              </a:rPr>
              <a:t> </a:t>
            </a:r>
            <a:r>
              <a:rPr sz="2300" spc="5" dirty="0">
                <a:latin typeface="Century Gothic"/>
                <a:cs typeface="Century Gothic"/>
              </a:rPr>
              <a:t>164</a:t>
            </a:r>
            <a:endParaRPr sz="23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465"/>
              </a:spcBef>
            </a:pP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50" dirty="0">
                <a:latin typeface="Century Gothic"/>
                <a:cs typeface="Century Gothic"/>
              </a:rPr>
              <a:t> </a:t>
            </a:r>
            <a:r>
              <a:rPr sz="2300" spc="170" dirty="0">
                <a:latin typeface="Century Gothic"/>
                <a:cs typeface="Century Gothic"/>
              </a:rPr>
              <a:t>42</a:t>
            </a:r>
            <a:endParaRPr sz="2300">
              <a:latin typeface="Century Gothic"/>
              <a:cs typeface="Century Gothic"/>
            </a:endParaRPr>
          </a:p>
          <a:p>
            <a:pPr marL="254635" marR="797560">
              <a:lnSpc>
                <a:spcPct val="116799"/>
              </a:lnSpc>
            </a:pPr>
            <a:r>
              <a:rPr sz="2300" spc="60" dirty="0">
                <a:latin typeface="Century Gothic"/>
                <a:cs typeface="Century Gothic"/>
              </a:rPr>
              <a:t>Comentários:</a:t>
            </a:r>
            <a:r>
              <a:rPr sz="2300" spc="-55" dirty="0">
                <a:latin typeface="Century Gothic"/>
                <a:cs typeface="Century Gothic"/>
              </a:rPr>
              <a:t> </a:t>
            </a:r>
            <a:r>
              <a:rPr sz="2300" spc="155" dirty="0">
                <a:latin typeface="Century Gothic"/>
                <a:cs typeface="Century Gothic"/>
              </a:rPr>
              <a:t>6 </a:t>
            </a:r>
            <a:r>
              <a:rPr sz="2300" spc="-620" dirty="0">
                <a:latin typeface="Century Gothic"/>
                <a:cs typeface="Century Gothic"/>
              </a:rPr>
              <a:t> </a:t>
            </a:r>
            <a:r>
              <a:rPr sz="2300" spc="85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21133" y="834720"/>
            <a:ext cx="2546350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-25" dirty="0">
                <a:latin typeface="Century Gothic"/>
                <a:cs typeface="Century Gothic"/>
              </a:rPr>
              <a:t>12/04/2021 </a:t>
            </a:r>
            <a:r>
              <a:rPr sz="2200" spc="-20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5" dirty="0">
                <a:latin typeface="Century Gothic"/>
                <a:cs typeface="Century Gothic"/>
              </a:rPr>
              <a:t>416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130" dirty="0">
                <a:latin typeface="Century Gothic"/>
                <a:cs typeface="Century Gothic"/>
              </a:rPr>
              <a:t>76</a:t>
            </a:r>
            <a:endParaRPr sz="2200">
              <a:latin typeface="Century Gothic"/>
              <a:cs typeface="Century Gothic"/>
            </a:endParaRPr>
          </a:p>
          <a:p>
            <a:pPr marL="12700" marR="19685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 5 </a:t>
            </a:r>
            <a:r>
              <a:rPr sz="2200" spc="60" dirty="0">
                <a:latin typeface="Century Gothic"/>
                <a:cs typeface="Century Gothic"/>
              </a:rPr>
              <a:t> </a:t>
            </a:r>
            <a:r>
              <a:rPr sz="2200" spc="175" dirty="0">
                <a:solidFill>
                  <a:srgbClr val="45BE9A"/>
                </a:solidFill>
                <a:latin typeface="Century Gothic"/>
                <a:cs typeface="Century Gothic"/>
              </a:rPr>
              <a:t>Ping</a:t>
            </a:r>
            <a:r>
              <a:rPr sz="2200" spc="-4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50" dirty="0">
                <a:solidFill>
                  <a:srgbClr val="45BE9A"/>
                </a:solidFill>
                <a:latin typeface="Century Gothic"/>
                <a:cs typeface="Century Gothic"/>
              </a:rPr>
              <a:t>pong</a:t>
            </a:r>
            <a:r>
              <a:rPr sz="2200" spc="-4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-8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2200" spc="-4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70" dirty="0">
                <a:solidFill>
                  <a:srgbClr val="45BE9A"/>
                </a:solidFill>
                <a:latin typeface="Century Gothic"/>
                <a:cs typeface="Century Gothic"/>
              </a:rPr>
              <a:t>voz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21133" y="7591535"/>
            <a:ext cx="2428240" cy="1663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sz="2300" spc="-15" dirty="0">
                <a:latin typeface="Century Gothic"/>
                <a:cs typeface="Century Gothic"/>
              </a:rPr>
              <a:t>Data:</a:t>
            </a:r>
            <a:r>
              <a:rPr sz="2300" spc="-80" dirty="0">
                <a:latin typeface="Century Gothic"/>
                <a:cs typeface="Century Gothic"/>
              </a:rPr>
              <a:t> </a:t>
            </a:r>
            <a:r>
              <a:rPr sz="2300" spc="-20" dirty="0">
                <a:latin typeface="Century Gothic"/>
                <a:cs typeface="Century Gothic"/>
              </a:rPr>
              <a:t>13/04/2021 </a:t>
            </a:r>
            <a:r>
              <a:rPr sz="2300" spc="-620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20" dirty="0">
                <a:latin typeface="Century Gothic"/>
                <a:cs typeface="Century Gothic"/>
              </a:rPr>
              <a:t> </a:t>
            </a:r>
            <a:r>
              <a:rPr sz="2300" spc="140" dirty="0">
                <a:latin typeface="Century Gothic"/>
                <a:cs typeface="Century Gothic"/>
              </a:rPr>
              <a:t>83</a:t>
            </a:r>
            <a:endParaRPr sz="2300">
              <a:latin typeface="Century Gothic"/>
              <a:cs typeface="Century Gothic"/>
            </a:endParaRPr>
          </a:p>
          <a:p>
            <a:pPr marL="12700" marR="208915">
              <a:lnSpc>
                <a:spcPct val="116799"/>
              </a:lnSpc>
            </a:pPr>
            <a:r>
              <a:rPr sz="2300" spc="65" dirty="0">
                <a:latin typeface="Century Gothic"/>
                <a:cs typeface="Century Gothic"/>
              </a:rPr>
              <a:t>Comentários:</a:t>
            </a:r>
            <a:r>
              <a:rPr sz="2300" spc="-85" dirty="0">
                <a:latin typeface="Century Gothic"/>
                <a:cs typeface="Century Gothic"/>
              </a:rPr>
              <a:t> </a:t>
            </a:r>
            <a:r>
              <a:rPr sz="2300" spc="-415" dirty="0">
                <a:latin typeface="Century Gothic"/>
                <a:cs typeface="Century Gothic"/>
              </a:rPr>
              <a:t>1 </a:t>
            </a:r>
            <a:r>
              <a:rPr sz="2300" spc="-620" dirty="0">
                <a:latin typeface="Century Gothic"/>
                <a:cs typeface="Century Gothic"/>
              </a:rPr>
              <a:t> </a:t>
            </a:r>
            <a:r>
              <a:rPr sz="2300" spc="110" dirty="0">
                <a:solidFill>
                  <a:srgbClr val="45BE9A"/>
                </a:solidFill>
                <a:latin typeface="Century Gothic"/>
                <a:cs typeface="Century Gothic"/>
              </a:rPr>
              <a:t>Lembrete</a:t>
            </a:r>
            <a:r>
              <a:rPr sz="2300" spc="-4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300" spc="80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084986" y="6999015"/>
            <a:ext cx="3013075" cy="2498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45490">
              <a:lnSpc>
                <a:spcPct val="115900"/>
              </a:lnSpc>
              <a:spcBef>
                <a:spcPts val="100"/>
              </a:spcBef>
            </a:pPr>
            <a:r>
              <a:rPr sz="2000" spc="-25" dirty="0">
                <a:latin typeface="Century Gothic"/>
                <a:cs typeface="Century Gothic"/>
              </a:rPr>
              <a:t>Data: 15/04/2021 </a:t>
            </a:r>
            <a:r>
              <a:rPr sz="2000" spc="-20" dirty="0">
                <a:latin typeface="Century Gothic"/>
                <a:cs typeface="Century Gothic"/>
              </a:rPr>
              <a:t> </a:t>
            </a:r>
            <a:r>
              <a:rPr sz="2000" spc="40" dirty="0">
                <a:latin typeface="Century Gothic"/>
                <a:cs typeface="Century Gothic"/>
              </a:rPr>
              <a:t>Visualizações:</a:t>
            </a:r>
            <a:r>
              <a:rPr sz="2000" spc="-60" dirty="0">
                <a:latin typeface="Century Gothic"/>
                <a:cs typeface="Century Gothic"/>
              </a:rPr>
              <a:t> </a:t>
            </a:r>
            <a:r>
              <a:rPr sz="2000" spc="-35" dirty="0">
                <a:latin typeface="Century Gothic"/>
                <a:cs typeface="Century Gothic"/>
              </a:rPr>
              <a:t>201</a:t>
            </a:r>
            <a:endParaRPr sz="2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80"/>
              </a:spcBef>
            </a:pPr>
            <a:r>
              <a:rPr sz="2000" spc="50" dirty="0">
                <a:latin typeface="Century Gothic"/>
                <a:cs typeface="Century Gothic"/>
              </a:rPr>
              <a:t>Curtidas:</a:t>
            </a:r>
            <a:r>
              <a:rPr sz="2000" spc="-55" dirty="0">
                <a:latin typeface="Century Gothic"/>
                <a:cs typeface="Century Gothic"/>
              </a:rPr>
              <a:t> </a:t>
            </a:r>
            <a:r>
              <a:rPr sz="2000" spc="40" dirty="0">
                <a:latin typeface="Century Gothic"/>
                <a:cs typeface="Century Gothic"/>
              </a:rPr>
              <a:t>55</a:t>
            </a:r>
            <a:endParaRPr sz="2000">
              <a:latin typeface="Century Gothic"/>
              <a:cs typeface="Century Gothic"/>
            </a:endParaRPr>
          </a:p>
          <a:p>
            <a:pPr marR="625475">
              <a:lnSpc>
                <a:spcPct val="115900"/>
              </a:lnSpc>
            </a:pPr>
            <a:r>
              <a:rPr sz="2000" spc="45" dirty="0">
                <a:latin typeface="Century Gothic"/>
                <a:cs typeface="Century Gothic"/>
              </a:rPr>
              <a:t>Comentários: </a:t>
            </a:r>
            <a:r>
              <a:rPr sz="2000" spc="90" dirty="0">
                <a:latin typeface="Century Gothic"/>
                <a:cs typeface="Century Gothic"/>
              </a:rPr>
              <a:t>7 </a:t>
            </a:r>
            <a:r>
              <a:rPr sz="2000" spc="95" dirty="0">
                <a:latin typeface="Century Gothic"/>
                <a:cs typeface="Century Gothic"/>
              </a:rPr>
              <a:t> </a:t>
            </a:r>
            <a:r>
              <a:rPr sz="2000" spc="10" dirty="0">
                <a:solidFill>
                  <a:srgbClr val="45BE9A"/>
                </a:solidFill>
                <a:latin typeface="Century Gothic"/>
                <a:cs typeface="Century Gothic"/>
              </a:rPr>
              <a:t>Vídeo</a:t>
            </a:r>
            <a:r>
              <a:rPr sz="2000" spc="-5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00" spc="25" dirty="0">
                <a:solidFill>
                  <a:srgbClr val="45BE9A"/>
                </a:solidFill>
                <a:latin typeface="Century Gothic"/>
                <a:cs typeface="Century Gothic"/>
              </a:rPr>
              <a:t>especialista:</a:t>
            </a:r>
            <a:endParaRPr sz="2000">
              <a:latin typeface="Century Gothic"/>
              <a:cs typeface="Century Gothic"/>
            </a:endParaRPr>
          </a:p>
          <a:p>
            <a:pPr marR="5080">
              <a:lnSpc>
                <a:spcPct val="115900"/>
              </a:lnSpc>
              <a:tabLst>
                <a:tab pos="1139825" algn="l"/>
                <a:tab pos="1694180" algn="l"/>
                <a:tab pos="2844165" algn="l"/>
              </a:tabLst>
            </a:pPr>
            <a:r>
              <a:rPr sz="2000" spc="-180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2000" spc="-170" dirty="0">
                <a:solidFill>
                  <a:srgbClr val="45BE9A"/>
                </a:solidFill>
                <a:latin typeface="Century Gothic"/>
                <a:cs typeface="Century Gothic"/>
              </a:rPr>
              <a:t>â</a:t>
            </a:r>
            <a:r>
              <a:rPr sz="2000" spc="145" dirty="0">
                <a:solidFill>
                  <a:srgbClr val="45BE9A"/>
                </a:solidFill>
                <a:latin typeface="Century Gothic"/>
                <a:cs typeface="Century Gothic"/>
              </a:rPr>
              <a:t>n</a:t>
            </a:r>
            <a:r>
              <a:rPr sz="2000" spc="-150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20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000" spc="220" dirty="0">
                <a:solidFill>
                  <a:srgbClr val="45BE9A"/>
                </a:solidFill>
                <a:latin typeface="Century Gothic"/>
                <a:cs typeface="Century Gothic"/>
              </a:rPr>
              <a:t>r	</a:t>
            </a:r>
            <a:r>
              <a:rPr sz="2000" spc="-5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2000" spc="-75" dirty="0">
                <a:solidFill>
                  <a:srgbClr val="45BE9A"/>
                </a:solidFill>
                <a:latin typeface="Century Gothic"/>
                <a:cs typeface="Century Gothic"/>
              </a:rPr>
              <a:t>e	</a:t>
            </a:r>
            <a:r>
              <a:rPr sz="2000" spc="-150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2000" spc="-17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000" dirty="0">
                <a:solidFill>
                  <a:srgbClr val="45BE9A"/>
                </a:solidFill>
                <a:latin typeface="Century Gothic"/>
                <a:cs typeface="Century Gothic"/>
              </a:rPr>
              <a:t>b</a:t>
            </a:r>
            <a:r>
              <a:rPr sz="20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000" spc="-150" dirty="0">
                <a:solidFill>
                  <a:srgbClr val="45BE9A"/>
                </a:solidFill>
                <a:latin typeface="Century Gothic"/>
                <a:cs typeface="Century Gothic"/>
              </a:rPr>
              <a:t>ç</a:t>
            </a:r>
            <a:r>
              <a:rPr sz="2000" spc="-170" dirty="0">
                <a:solidFill>
                  <a:srgbClr val="45BE9A"/>
                </a:solidFill>
                <a:latin typeface="Century Gothic"/>
                <a:cs typeface="Century Gothic"/>
              </a:rPr>
              <a:t>a	</a:t>
            </a:r>
            <a:r>
              <a:rPr sz="2000" spc="-45" dirty="0">
                <a:solidFill>
                  <a:srgbClr val="45BE9A"/>
                </a:solidFill>
                <a:latin typeface="Century Gothic"/>
                <a:cs typeface="Century Gothic"/>
              </a:rPr>
              <a:t>e  </a:t>
            </a:r>
            <a:r>
              <a:rPr sz="2000" spc="-30" dirty="0">
                <a:solidFill>
                  <a:srgbClr val="45BE9A"/>
                </a:solidFill>
                <a:latin typeface="Century Gothic"/>
                <a:cs typeface="Century Gothic"/>
              </a:rPr>
              <a:t>pescoço</a:t>
            </a:r>
            <a:endParaRPr sz="2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9544" y="820724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64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9544" y="4101820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51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213" y="475511"/>
            <a:ext cx="2828924" cy="2828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213" y="3729037"/>
            <a:ext cx="2828924" cy="28289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33213" y="6847475"/>
            <a:ext cx="5789930" cy="2828925"/>
            <a:chOff x="2133213" y="6847475"/>
            <a:chExt cx="5789930" cy="2828925"/>
          </a:xfrm>
        </p:grpSpPr>
        <p:sp>
          <p:nvSpPr>
            <p:cNvPr id="7" name="object 7"/>
            <p:cNvSpPr/>
            <p:nvPr/>
          </p:nvSpPr>
          <p:spPr>
            <a:xfrm>
              <a:off x="4579569" y="7267231"/>
              <a:ext cx="3343275" cy="2228850"/>
            </a:xfrm>
            <a:custGeom>
              <a:avLst/>
              <a:gdLst/>
              <a:ahLst/>
              <a:cxnLst/>
              <a:rect l="l" t="t" r="r" b="b"/>
              <a:pathLst>
                <a:path w="3343275" h="2228850">
                  <a:moveTo>
                    <a:pt x="3343237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2207120"/>
                  </a:lnTo>
                  <a:lnTo>
                    <a:pt x="0" y="2228710"/>
                  </a:lnTo>
                  <a:lnTo>
                    <a:pt x="3343237" y="2228710"/>
                  </a:lnTo>
                  <a:lnTo>
                    <a:pt x="3343237" y="2207120"/>
                  </a:lnTo>
                  <a:lnTo>
                    <a:pt x="21551" y="2207120"/>
                  </a:lnTo>
                  <a:lnTo>
                    <a:pt x="21551" y="21590"/>
                  </a:lnTo>
                  <a:lnTo>
                    <a:pt x="3321215" y="21590"/>
                  </a:lnTo>
                  <a:lnTo>
                    <a:pt x="3321215" y="2206841"/>
                  </a:lnTo>
                  <a:lnTo>
                    <a:pt x="3343237" y="2206841"/>
                  </a:lnTo>
                  <a:lnTo>
                    <a:pt x="3343237" y="21590"/>
                  </a:lnTo>
                  <a:lnTo>
                    <a:pt x="3343237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213" y="6847475"/>
              <a:ext cx="2828924" cy="28289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439" y="475511"/>
            <a:ext cx="2828924" cy="2828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439" y="3729037"/>
            <a:ext cx="2828924" cy="28289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83439" y="6847475"/>
            <a:ext cx="2828924" cy="28289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3923142" y="7426233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192405" marR="407034">
              <a:lnSpc>
                <a:spcPct val="117800"/>
              </a:lnSpc>
              <a:spcBef>
                <a:spcPts val="385"/>
              </a:spcBef>
            </a:pPr>
            <a:r>
              <a:rPr sz="2600" spc="-25" dirty="0">
                <a:latin typeface="Century Gothic"/>
                <a:cs typeface="Century Gothic"/>
              </a:rPr>
              <a:t>Data: </a:t>
            </a:r>
            <a:r>
              <a:rPr sz="2600" spc="-20" dirty="0">
                <a:latin typeface="Century Gothic"/>
                <a:cs typeface="Century Gothic"/>
              </a:rPr>
              <a:t>17/04/2021 </a:t>
            </a:r>
            <a:r>
              <a:rPr sz="2600" spc="-705" dirty="0">
                <a:latin typeface="Century Gothic"/>
                <a:cs typeface="Century Gothic"/>
              </a:rPr>
              <a:t> </a:t>
            </a:r>
            <a:r>
              <a:rPr sz="2600" spc="70" dirty="0">
                <a:latin typeface="Century Gothic"/>
                <a:cs typeface="Century Gothic"/>
              </a:rPr>
              <a:t>Curtidas:</a:t>
            </a:r>
            <a:r>
              <a:rPr sz="2600" spc="-25" dirty="0">
                <a:latin typeface="Century Gothic"/>
                <a:cs typeface="Century Gothic"/>
              </a:rPr>
              <a:t> </a:t>
            </a:r>
            <a:r>
              <a:rPr sz="2600" spc="315" dirty="0">
                <a:latin typeface="Century Gothic"/>
                <a:cs typeface="Century Gothic"/>
              </a:rPr>
              <a:t>44</a:t>
            </a:r>
            <a:endParaRPr sz="2600">
              <a:latin typeface="Century Gothic"/>
              <a:cs typeface="Century Gothic"/>
            </a:endParaRPr>
          </a:p>
          <a:p>
            <a:pPr marL="192405" marR="546100">
              <a:lnSpc>
                <a:spcPct val="117800"/>
              </a:lnSpc>
            </a:pPr>
            <a:r>
              <a:rPr sz="2600" spc="65" dirty="0">
                <a:latin typeface="Century Gothic"/>
                <a:cs typeface="Century Gothic"/>
              </a:rPr>
              <a:t>Comentários:</a:t>
            </a:r>
            <a:r>
              <a:rPr sz="2600" spc="-55" dirty="0">
                <a:latin typeface="Century Gothic"/>
                <a:cs typeface="Century Gothic"/>
              </a:rPr>
              <a:t> </a:t>
            </a:r>
            <a:r>
              <a:rPr sz="2600" spc="310" dirty="0">
                <a:latin typeface="Century Gothic"/>
                <a:cs typeface="Century Gothic"/>
              </a:rPr>
              <a:t>0 </a:t>
            </a:r>
            <a:r>
              <a:rPr sz="2600" spc="-705" dirty="0">
                <a:latin typeface="Century Gothic"/>
                <a:cs typeface="Century Gothic"/>
              </a:rPr>
              <a:t> </a:t>
            </a:r>
            <a:r>
              <a:rPr sz="2600" spc="114" dirty="0">
                <a:solidFill>
                  <a:srgbClr val="45BE9A"/>
                </a:solidFill>
                <a:latin typeface="Century Gothic"/>
                <a:cs typeface="Century Gothic"/>
              </a:rPr>
              <a:t>Lembrete</a:t>
            </a:r>
            <a:r>
              <a:rPr sz="260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600" spc="90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26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08434" y="1441457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31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382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34</a:t>
            </a:r>
            <a:r>
              <a:rPr dirty="0"/>
              <a:t>.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971433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35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71433" y="8036162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36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8434" y="8237211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33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08434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32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21133" y="4115796"/>
            <a:ext cx="2461895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-15" dirty="0">
                <a:latin typeface="Century Gothic"/>
                <a:cs typeface="Century Gothic"/>
              </a:rPr>
              <a:t>16/04/2021 </a:t>
            </a:r>
            <a:r>
              <a:rPr sz="2200" spc="-10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-220" dirty="0">
                <a:latin typeface="Century Gothic"/>
                <a:cs typeface="Century Gothic"/>
              </a:rPr>
              <a:t>161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0" dirty="0">
                <a:latin typeface="Century Gothic"/>
                <a:cs typeface="Century Gothic"/>
              </a:rPr>
              <a:t> </a:t>
            </a:r>
            <a:r>
              <a:rPr sz="2200" spc="100" dirty="0">
                <a:latin typeface="Century Gothic"/>
                <a:cs typeface="Century Gothic"/>
              </a:rPr>
              <a:t>39</a:t>
            </a:r>
            <a:endParaRPr sz="2200">
              <a:latin typeface="Century Gothic"/>
              <a:cs typeface="Century Gothic"/>
            </a:endParaRPr>
          </a:p>
          <a:p>
            <a:pPr marL="12700" marR="287655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55" dirty="0">
                <a:latin typeface="Century Gothic"/>
                <a:cs typeface="Century Gothic"/>
              </a:rPr>
              <a:t>5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8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09233" y="7250438"/>
            <a:ext cx="2629535" cy="2197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47345">
              <a:lnSpc>
                <a:spcPct val="115900"/>
              </a:lnSpc>
              <a:spcBef>
                <a:spcPts val="95"/>
              </a:spcBef>
            </a:pPr>
            <a:r>
              <a:rPr sz="2050" spc="-25" dirty="0">
                <a:latin typeface="Century Gothic"/>
                <a:cs typeface="Century Gothic"/>
              </a:rPr>
              <a:t>Data: </a:t>
            </a:r>
            <a:r>
              <a:rPr sz="2050" spc="-20" dirty="0">
                <a:latin typeface="Century Gothic"/>
                <a:cs typeface="Century Gothic"/>
              </a:rPr>
              <a:t>16/04/2021 </a:t>
            </a:r>
            <a:r>
              <a:rPr sz="2050" spc="-15" dirty="0">
                <a:latin typeface="Century Gothic"/>
                <a:cs typeface="Century Gothic"/>
              </a:rPr>
              <a:t> </a:t>
            </a:r>
            <a:r>
              <a:rPr sz="2050" spc="30" dirty="0">
                <a:latin typeface="Century Gothic"/>
                <a:cs typeface="Century Gothic"/>
              </a:rPr>
              <a:t>Reproduções:</a:t>
            </a:r>
            <a:r>
              <a:rPr sz="2050" spc="-65" dirty="0">
                <a:latin typeface="Century Gothic"/>
                <a:cs typeface="Century Gothic"/>
              </a:rPr>
              <a:t> </a:t>
            </a:r>
            <a:r>
              <a:rPr sz="2050" spc="-190" dirty="0">
                <a:latin typeface="Century Gothic"/>
                <a:cs typeface="Century Gothic"/>
              </a:rPr>
              <a:t>811</a:t>
            </a:r>
            <a:endParaRPr sz="20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050" spc="50" dirty="0">
                <a:latin typeface="Century Gothic"/>
                <a:cs typeface="Century Gothic"/>
              </a:rPr>
              <a:t>Curtidas:</a:t>
            </a:r>
            <a:r>
              <a:rPr sz="2050" spc="-50" dirty="0">
                <a:latin typeface="Century Gothic"/>
                <a:cs typeface="Century Gothic"/>
              </a:rPr>
              <a:t> </a:t>
            </a:r>
            <a:r>
              <a:rPr sz="2050" spc="-165" dirty="0">
                <a:latin typeface="Century Gothic"/>
                <a:cs typeface="Century Gothic"/>
              </a:rPr>
              <a:t>51</a:t>
            </a:r>
            <a:endParaRPr sz="2050">
              <a:latin typeface="Century Gothic"/>
              <a:cs typeface="Century Gothic"/>
            </a:endParaRPr>
          </a:p>
          <a:p>
            <a:pPr marL="12700" marR="5080">
              <a:lnSpc>
                <a:spcPts val="2850"/>
              </a:lnSpc>
              <a:spcBef>
                <a:spcPts val="100"/>
              </a:spcBef>
              <a:tabLst>
                <a:tab pos="1360805" algn="l"/>
              </a:tabLst>
            </a:pPr>
            <a:r>
              <a:rPr sz="2050" spc="45" dirty="0">
                <a:latin typeface="Century Gothic"/>
                <a:cs typeface="Century Gothic"/>
              </a:rPr>
              <a:t>Comentários: </a:t>
            </a:r>
            <a:r>
              <a:rPr sz="2050" spc="245" dirty="0">
                <a:latin typeface="Century Gothic"/>
                <a:cs typeface="Century Gothic"/>
              </a:rPr>
              <a:t>4 </a:t>
            </a:r>
            <a:r>
              <a:rPr sz="2050" spc="250" dirty="0">
                <a:latin typeface="Century Gothic"/>
                <a:cs typeface="Century Gothic"/>
              </a:rPr>
              <a:t> </a:t>
            </a:r>
            <a:r>
              <a:rPr sz="2050" spc="25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050" spc="-75" dirty="0">
                <a:solidFill>
                  <a:srgbClr val="45BE9A"/>
                </a:solidFill>
                <a:latin typeface="Century Gothic"/>
                <a:cs typeface="Century Gothic"/>
              </a:rPr>
              <a:t>ee</a:t>
            </a:r>
            <a:r>
              <a:rPr sz="2050" spc="16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050" spc="23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05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050" spc="254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05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050" spc="16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050" spc="150" dirty="0">
                <a:solidFill>
                  <a:srgbClr val="45BE9A"/>
                </a:solidFill>
                <a:latin typeface="Century Gothic"/>
                <a:cs typeface="Century Gothic"/>
              </a:rPr>
              <a:t>h</a:t>
            </a:r>
            <a:r>
              <a:rPr sz="2050" spc="-4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2050" spc="22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05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050" spc="190" dirty="0">
                <a:solidFill>
                  <a:srgbClr val="45BE9A"/>
                </a:solidFill>
                <a:latin typeface="Century Gothic"/>
                <a:cs typeface="Century Gothic"/>
              </a:rPr>
              <a:t>s  </a:t>
            </a:r>
            <a:r>
              <a:rPr sz="2050" spc="110" dirty="0">
                <a:solidFill>
                  <a:srgbClr val="45BE9A"/>
                </a:solidFill>
                <a:latin typeface="Century Gothic"/>
                <a:cs typeface="Century Gothic"/>
              </a:rPr>
              <a:t>momentos</a:t>
            </a:r>
            <a:r>
              <a:rPr sz="2050" spc="-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50" spc="-8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2050" spc="-2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50" spc="6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205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923142" y="859080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192405" marR="869315">
              <a:lnSpc>
                <a:spcPts val="2720"/>
              </a:lnSpc>
              <a:spcBef>
                <a:spcPts val="80"/>
              </a:spcBef>
            </a:pPr>
            <a:r>
              <a:rPr sz="1950" spc="-20" dirty="0">
                <a:latin typeface="Century Gothic"/>
                <a:cs typeface="Century Gothic"/>
              </a:rPr>
              <a:t>Data: </a:t>
            </a:r>
            <a:r>
              <a:rPr sz="1950" spc="-15" dirty="0">
                <a:latin typeface="Century Gothic"/>
                <a:cs typeface="Century Gothic"/>
              </a:rPr>
              <a:t>16/04/2021 </a:t>
            </a:r>
            <a:r>
              <a:rPr sz="1950" spc="-10" dirty="0">
                <a:latin typeface="Century Gothic"/>
                <a:cs typeface="Century Gothic"/>
              </a:rPr>
              <a:t> </a:t>
            </a:r>
            <a:r>
              <a:rPr sz="1950" spc="30" dirty="0">
                <a:latin typeface="Century Gothic"/>
                <a:cs typeface="Century Gothic"/>
              </a:rPr>
              <a:t>Reproduções:</a:t>
            </a:r>
            <a:r>
              <a:rPr sz="1950" spc="-60" dirty="0">
                <a:latin typeface="Century Gothic"/>
                <a:cs typeface="Century Gothic"/>
              </a:rPr>
              <a:t> </a:t>
            </a:r>
            <a:r>
              <a:rPr sz="1950" spc="70" dirty="0">
                <a:latin typeface="Century Gothic"/>
                <a:cs typeface="Century Gothic"/>
              </a:rPr>
              <a:t>392</a:t>
            </a:r>
            <a:endParaRPr sz="1950">
              <a:latin typeface="Century Gothic"/>
              <a:cs typeface="Century Gothic"/>
            </a:endParaRPr>
          </a:p>
          <a:p>
            <a:pPr marL="192405">
              <a:lnSpc>
                <a:spcPct val="100000"/>
              </a:lnSpc>
              <a:spcBef>
                <a:spcPts val="225"/>
              </a:spcBef>
            </a:pPr>
            <a:r>
              <a:rPr sz="1950" spc="50" dirty="0">
                <a:latin typeface="Century Gothic"/>
                <a:cs typeface="Century Gothic"/>
              </a:rPr>
              <a:t>Curtidas:</a:t>
            </a:r>
            <a:r>
              <a:rPr sz="1950" spc="-50" dirty="0">
                <a:latin typeface="Century Gothic"/>
                <a:cs typeface="Century Gothic"/>
              </a:rPr>
              <a:t> </a:t>
            </a:r>
            <a:r>
              <a:rPr sz="1950" spc="135" dirty="0">
                <a:latin typeface="Century Gothic"/>
                <a:cs typeface="Century Gothic"/>
              </a:rPr>
              <a:t>34</a:t>
            </a:r>
            <a:endParaRPr sz="1950">
              <a:latin typeface="Century Gothic"/>
              <a:cs typeface="Century Gothic"/>
            </a:endParaRPr>
          </a:p>
          <a:p>
            <a:pPr marL="192405" marR="634365">
              <a:lnSpc>
                <a:spcPct val="116199"/>
              </a:lnSpc>
              <a:tabLst>
                <a:tab pos="1481455" algn="l"/>
              </a:tabLst>
            </a:pPr>
            <a:r>
              <a:rPr sz="1950" spc="45" dirty="0">
                <a:latin typeface="Century Gothic"/>
                <a:cs typeface="Century Gothic"/>
              </a:rPr>
              <a:t>Comentários: </a:t>
            </a:r>
            <a:r>
              <a:rPr sz="1950" spc="-355" dirty="0">
                <a:latin typeface="Century Gothic"/>
                <a:cs typeface="Century Gothic"/>
              </a:rPr>
              <a:t>1 </a:t>
            </a:r>
            <a:r>
              <a:rPr sz="1950" spc="-350" dirty="0">
                <a:latin typeface="Century Gothic"/>
                <a:cs typeface="Century Gothic"/>
              </a:rPr>
              <a:t> </a:t>
            </a:r>
            <a:r>
              <a:rPr sz="1950" spc="24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950" spc="-70" dirty="0">
                <a:solidFill>
                  <a:srgbClr val="45BE9A"/>
                </a:solidFill>
                <a:latin typeface="Century Gothic"/>
                <a:cs typeface="Century Gothic"/>
              </a:rPr>
              <a:t>ee</a:t>
            </a:r>
            <a:r>
              <a:rPr sz="1950" spc="15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950" spc="22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95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950" spc="24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195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950" spc="15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950" spc="145" dirty="0">
                <a:solidFill>
                  <a:srgbClr val="45BE9A"/>
                </a:solidFill>
                <a:latin typeface="Century Gothic"/>
                <a:cs typeface="Century Gothic"/>
              </a:rPr>
              <a:t>h</a:t>
            </a:r>
            <a:r>
              <a:rPr sz="1950" spc="-3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950" spc="21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95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950" spc="185" dirty="0">
                <a:solidFill>
                  <a:srgbClr val="45BE9A"/>
                </a:solidFill>
                <a:latin typeface="Century Gothic"/>
                <a:cs typeface="Century Gothic"/>
              </a:rPr>
              <a:t>s  </a:t>
            </a:r>
            <a:r>
              <a:rPr sz="1950" spc="110" dirty="0">
                <a:solidFill>
                  <a:srgbClr val="45BE9A"/>
                </a:solidFill>
                <a:latin typeface="Century Gothic"/>
                <a:cs typeface="Century Gothic"/>
              </a:rPr>
              <a:t>momentos</a:t>
            </a:r>
            <a:r>
              <a:rPr sz="1950" spc="-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50" spc="-80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1950" spc="-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50" spc="6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195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923142" y="4112617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192405" marR="853440">
              <a:lnSpc>
                <a:spcPts val="2720"/>
              </a:lnSpc>
              <a:spcBef>
                <a:spcPts val="35"/>
              </a:spcBef>
            </a:pPr>
            <a:r>
              <a:rPr sz="1950" spc="-20" dirty="0">
                <a:latin typeface="Century Gothic"/>
                <a:cs typeface="Century Gothic"/>
              </a:rPr>
              <a:t>Data: </a:t>
            </a:r>
            <a:r>
              <a:rPr sz="1950" spc="-15" dirty="0">
                <a:latin typeface="Century Gothic"/>
                <a:cs typeface="Century Gothic"/>
              </a:rPr>
              <a:t>16/04/2021 </a:t>
            </a:r>
            <a:r>
              <a:rPr sz="1950" spc="-10" dirty="0">
                <a:latin typeface="Century Gothic"/>
                <a:cs typeface="Century Gothic"/>
              </a:rPr>
              <a:t> </a:t>
            </a:r>
            <a:r>
              <a:rPr sz="1950" spc="30" dirty="0">
                <a:latin typeface="Century Gothic"/>
                <a:cs typeface="Century Gothic"/>
              </a:rPr>
              <a:t>Reproduções:</a:t>
            </a:r>
            <a:r>
              <a:rPr sz="1950" spc="-65" dirty="0">
                <a:latin typeface="Century Gothic"/>
                <a:cs typeface="Century Gothic"/>
              </a:rPr>
              <a:t> </a:t>
            </a:r>
            <a:r>
              <a:rPr sz="1950" spc="135" dirty="0">
                <a:latin typeface="Century Gothic"/>
                <a:cs typeface="Century Gothic"/>
              </a:rPr>
              <a:t>456</a:t>
            </a:r>
            <a:endParaRPr sz="1950">
              <a:latin typeface="Century Gothic"/>
              <a:cs typeface="Century Gothic"/>
            </a:endParaRPr>
          </a:p>
          <a:p>
            <a:pPr marL="192405">
              <a:lnSpc>
                <a:spcPct val="100000"/>
              </a:lnSpc>
              <a:spcBef>
                <a:spcPts val="229"/>
              </a:spcBef>
            </a:pPr>
            <a:r>
              <a:rPr sz="1950" spc="50" dirty="0">
                <a:latin typeface="Century Gothic"/>
                <a:cs typeface="Century Gothic"/>
              </a:rPr>
              <a:t>Curtidas:</a:t>
            </a:r>
            <a:r>
              <a:rPr sz="1950" spc="-45" dirty="0">
                <a:latin typeface="Century Gothic"/>
                <a:cs typeface="Century Gothic"/>
              </a:rPr>
              <a:t> </a:t>
            </a:r>
            <a:r>
              <a:rPr sz="1950" spc="225" dirty="0">
                <a:latin typeface="Century Gothic"/>
                <a:cs typeface="Century Gothic"/>
              </a:rPr>
              <a:t>40</a:t>
            </a:r>
            <a:endParaRPr sz="1950">
              <a:latin typeface="Century Gothic"/>
              <a:cs typeface="Century Gothic"/>
            </a:endParaRPr>
          </a:p>
          <a:p>
            <a:pPr marL="192405" marR="641985">
              <a:lnSpc>
                <a:spcPct val="116300"/>
              </a:lnSpc>
              <a:tabLst>
                <a:tab pos="1478280" algn="l"/>
              </a:tabLst>
            </a:pPr>
            <a:r>
              <a:rPr sz="1950" spc="45" dirty="0">
                <a:latin typeface="Century Gothic"/>
                <a:cs typeface="Century Gothic"/>
              </a:rPr>
              <a:t>Comentários: 2 </a:t>
            </a:r>
            <a:r>
              <a:rPr sz="1950" spc="50" dirty="0">
                <a:latin typeface="Century Gothic"/>
                <a:cs typeface="Century Gothic"/>
              </a:rPr>
              <a:t> </a:t>
            </a:r>
            <a:r>
              <a:rPr sz="1950" spc="24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950" spc="-70" dirty="0">
                <a:solidFill>
                  <a:srgbClr val="45BE9A"/>
                </a:solidFill>
                <a:latin typeface="Century Gothic"/>
                <a:cs typeface="Century Gothic"/>
              </a:rPr>
              <a:t>ee</a:t>
            </a:r>
            <a:r>
              <a:rPr sz="1950" spc="15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950" spc="22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95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950" spc="240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195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950" spc="15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950" spc="145" dirty="0">
                <a:solidFill>
                  <a:srgbClr val="45BE9A"/>
                </a:solidFill>
                <a:latin typeface="Century Gothic"/>
                <a:cs typeface="Century Gothic"/>
              </a:rPr>
              <a:t>h</a:t>
            </a:r>
            <a:r>
              <a:rPr sz="1950" spc="-3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950" spc="21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95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950" spc="180" dirty="0">
                <a:solidFill>
                  <a:srgbClr val="45BE9A"/>
                </a:solidFill>
                <a:latin typeface="Century Gothic"/>
                <a:cs typeface="Century Gothic"/>
              </a:rPr>
              <a:t>s  </a:t>
            </a:r>
            <a:r>
              <a:rPr sz="1950" spc="110" dirty="0">
                <a:solidFill>
                  <a:srgbClr val="45BE9A"/>
                </a:solidFill>
                <a:latin typeface="Century Gothic"/>
                <a:cs typeface="Century Gothic"/>
              </a:rPr>
              <a:t>momentos</a:t>
            </a:r>
            <a:r>
              <a:rPr sz="195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50" spc="-80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195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50" spc="6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195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09233" y="1012976"/>
            <a:ext cx="2453640" cy="166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399"/>
              </a:lnSpc>
              <a:spcBef>
                <a:spcPts val="100"/>
              </a:spcBef>
            </a:pPr>
            <a:r>
              <a:rPr sz="2350" spc="-35" dirty="0">
                <a:latin typeface="Century Gothic"/>
                <a:cs typeface="Century Gothic"/>
              </a:rPr>
              <a:t>Data: </a:t>
            </a:r>
            <a:r>
              <a:rPr sz="2350" spc="-30" dirty="0">
                <a:latin typeface="Century Gothic"/>
                <a:cs typeface="Century Gothic"/>
              </a:rPr>
              <a:t>16/04/2021 </a:t>
            </a:r>
            <a:r>
              <a:rPr sz="2350" spc="-645" dirty="0">
                <a:latin typeface="Century Gothic"/>
                <a:cs typeface="Century Gothic"/>
              </a:rPr>
              <a:t> </a:t>
            </a:r>
            <a:r>
              <a:rPr sz="2350" spc="50" dirty="0">
                <a:latin typeface="Century Gothic"/>
                <a:cs typeface="Century Gothic"/>
              </a:rPr>
              <a:t>Curtidas:</a:t>
            </a:r>
            <a:r>
              <a:rPr sz="2350" spc="-30" dirty="0">
                <a:latin typeface="Century Gothic"/>
                <a:cs typeface="Century Gothic"/>
              </a:rPr>
              <a:t> </a:t>
            </a:r>
            <a:r>
              <a:rPr sz="2350" spc="150" dirty="0">
                <a:latin typeface="Century Gothic"/>
                <a:cs typeface="Century Gothic"/>
              </a:rPr>
              <a:t>78</a:t>
            </a:r>
            <a:endParaRPr sz="2350">
              <a:latin typeface="Century Gothic"/>
              <a:cs typeface="Century Gothic"/>
            </a:endParaRPr>
          </a:p>
          <a:p>
            <a:pPr marL="12700" marR="133985">
              <a:lnSpc>
                <a:spcPts val="3229"/>
              </a:lnSpc>
              <a:spcBef>
                <a:spcPts val="85"/>
              </a:spcBef>
            </a:pPr>
            <a:r>
              <a:rPr sz="2350" spc="45" dirty="0">
                <a:latin typeface="Century Gothic"/>
                <a:cs typeface="Century Gothic"/>
              </a:rPr>
              <a:t>Comentários:</a:t>
            </a:r>
            <a:r>
              <a:rPr sz="2350" spc="-100" dirty="0">
                <a:latin typeface="Century Gothic"/>
                <a:cs typeface="Century Gothic"/>
              </a:rPr>
              <a:t> </a:t>
            </a:r>
            <a:r>
              <a:rPr sz="2350" spc="265" dirty="0">
                <a:latin typeface="Century Gothic"/>
                <a:cs typeface="Century Gothic"/>
              </a:rPr>
              <a:t>4 </a:t>
            </a:r>
            <a:r>
              <a:rPr sz="2350" spc="-640" dirty="0">
                <a:latin typeface="Century Gothic"/>
                <a:cs typeface="Century Gothic"/>
              </a:rPr>
              <a:t> </a:t>
            </a:r>
            <a:r>
              <a:rPr sz="2350" spc="25" dirty="0">
                <a:solidFill>
                  <a:srgbClr val="45BE9A"/>
                </a:solidFill>
                <a:latin typeface="Century Gothic"/>
                <a:cs typeface="Century Gothic"/>
              </a:rPr>
              <a:t>Aula</a:t>
            </a:r>
            <a:r>
              <a:rPr sz="235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350" spc="-55" dirty="0">
                <a:solidFill>
                  <a:srgbClr val="45BE9A"/>
                </a:solidFill>
                <a:latin typeface="Century Gothic"/>
                <a:cs typeface="Century Gothic"/>
              </a:rPr>
              <a:t>de</a:t>
            </a:r>
            <a:r>
              <a:rPr sz="235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350" spc="-25" dirty="0">
                <a:solidFill>
                  <a:srgbClr val="45BE9A"/>
                </a:solidFill>
                <a:latin typeface="Century Gothic"/>
                <a:cs typeface="Century Gothic"/>
              </a:rPr>
              <a:t>canto</a:t>
            </a:r>
            <a:endParaRPr sz="23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9544" y="820724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64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9544" y="4101820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51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213" y="475511"/>
            <a:ext cx="2828924" cy="2828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213" y="3729037"/>
            <a:ext cx="2828924" cy="28289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33213" y="6847475"/>
            <a:ext cx="5789930" cy="2828925"/>
            <a:chOff x="2133213" y="6847475"/>
            <a:chExt cx="5789930" cy="2828925"/>
          </a:xfrm>
        </p:grpSpPr>
        <p:sp>
          <p:nvSpPr>
            <p:cNvPr id="7" name="object 7"/>
            <p:cNvSpPr/>
            <p:nvPr/>
          </p:nvSpPr>
          <p:spPr>
            <a:xfrm>
              <a:off x="4579544" y="7415428"/>
              <a:ext cx="3343275" cy="2086610"/>
            </a:xfrm>
            <a:custGeom>
              <a:avLst/>
              <a:gdLst/>
              <a:ahLst/>
              <a:cxnLst/>
              <a:rect l="l" t="t" r="r" b="b"/>
              <a:pathLst>
                <a:path w="3343275" h="2086609">
                  <a:moveTo>
                    <a:pt x="3343275" y="0"/>
                  </a:moveTo>
                  <a:lnTo>
                    <a:pt x="3321266" y="0"/>
                  </a:lnTo>
                  <a:lnTo>
                    <a:pt x="3321266" y="21615"/>
                  </a:lnTo>
                  <a:lnTo>
                    <a:pt x="3321266" y="2063572"/>
                  </a:lnTo>
                  <a:lnTo>
                    <a:pt x="21564" y="2063572"/>
                  </a:lnTo>
                  <a:lnTo>
                    <a:pt x="21564" y="21615"/>
                  </a:lnTo>
                  <a:lnTo>
                    <a:pt x="3321266" y="21615"/>
                  </a:lnTo>
                  <a:lnTo>
                    <a:pt x="3321266" y="0"/>
                  </a:lnTo>
                  <a:lnTo>
                    <a:pt x="0" y="0"/>
                  </a:lnTo>
                  <a:lnTo>
                    <a:pt x="0" y="21615"/>
                  </a:lnTo>
                  <a:lnTo>
                    <a:pt x="0" y="2063572"/>
                  </a:lnTo>
                  <a:lnTo>
                    <a:pt x="0" y="2086457"/>
                  </a:lnTo>
                  <a:lnTo>
                    <a:pt x="3343275" y="2086457"/>
                  </a:lnTo>
                  <a:lnTo>
                    <a:pt x="3343275" y="2063864"/>
                  </a:lnTo>
                  <a:lnTo>
                    <a:pt x="3343275" y="2063572"/>
                  </a:lnTo>
                  <a:lnTo>
                    <a:pt x="3343275" y="21615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213" y="6847475"/>
              <a:ext cx="2828924" cy="28289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439" y="475511"/>
            <a:ext cx="2828924" cy="282817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439" y="3729037"/>
            <a:ext cx="2828924" cy="28289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83439" y="6847475"/>
            <a:ext cx="2828924" cy="28289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3923142" y="7426233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71780" marR="553085">
              <a:lnSpc>
                <a:spcPct val="116500"/>
              </a:lnSpc>
              <a:spcBef>
                <a:spcPts val="180"/>
              </a:spcBef>
            </a:pPr>
            <a:r>
              <a:rPr sz="2200" spc="-30" dirty="0">
                <a:latin typeface="Century Gothic"/>
                <a:cs typeface="Century Gothic"/>
              </a:rPr>
              <a:t>Data: </a:t>
            </a:r>
            <a:r>
              <a:rPr sz="2200" spc="-20" dirty="0">
                <a:latin typeface="Century Gothic"/>
                <a:cs typeface="Century Gothic"/>
              </a:rPr>
              <a:t>19/04/2021 </a:t>
            </a:r>
            <a:r>
              <a:rPr sz="2200" spc="-15" dirty="0">
                <a:latin typeface="Century Gothic"/>
                <a:cs typeface="Century Gothic"/>
              </a:rPr>
              <a:t> </a:t>
            </a:r>
            <a:r>
              <a:rPr sz="2200" spc="45" dirty="0">
                <a:latin typeface="Century Gothic"/>
                <a:cs typeface="Century Gothic"/>
              </a:rPr>
              <a:t>Visualizações:</a:t>
            </a:r>
            <a:r>
              <a:rPr sz="2200" spc="-90" dirty="0">
                <a:latin typeface="Century Gothic"/>
                <a:cs typeface="Century Gothic"/>
              </a:rPr>
              <a:t> </a:t>
            </a:r>
            <a:r>
              <a:rPr sz="2200" spc="-45" dirty="0">
                <a:latin typeface="Century Gothic"/>
                <a:cs typeface="Century Gothic"/>
              </a:rPr>
              <a:t>196</a:t>
            </a:r>
            <a:endParaRPr sz="2200">
              <a:latin typeface="Century Gothic"/>
              <a:cs typeface="Century Gothic"/>
            </a:endParaRPr>
          </a:p>
          <a:p>
            <a:pPr marL="271780">
              <a:lnSpc>
                <a:spcPct val="100000"/>
              </a:lnSpc>
              <a:spcBef>
                <a:spcPts val="434"/>
              </a:spcBef>
            </a:pPr>
            <a:r>
              <a:rPr sz="2200" spc="50" dirty="0">
                <a:latin typeface="Century Gothic"/>
                <a:cs typeface="Century Gothic"/>
              </a:rPr>
              <a:t>Curtidas:</a:t>
            </a:r>
            <a:r>
              <a:rPr sz="2200" spc="-45" dirty="0">
                <a:latin typeface="Century Gothic"/>
                <a:cs typeface="Century Gothic"/>
              </a:rPr>
              <a:t> </a:t>
            </a:r>
            <a:r>
              <a:rPr sz="2200" spc="45" dirty="0">
                <a:latin typeface="Century Gothic"/>
                <a:cs typeface="Century Gothic"/>
              </a:rPr>
              <a:t>35</a:t>
            </a:r>
            <a:endParaRPr sz="2200">
              <a:latin typeface="Century Gothic"/>
              <a:cs typeface="Century Gothic"/>
            </a:endParaRPr>
          </a:p>
          <a:p>
            <a:pPr marL="271780" marR="553720">
              <a:lnSpc>
                <a:spcPct val="116500"/>
              </a:lnSpc>
            </a:pPr>
            <a:r>
              <a:rPr sz="2200" spc="50" dirty="0">
                <a:latin typeface="Century Gothic"/>
                <a:cs typeface="Century Gothic"/>
              </a:rPr>
              <a:t>Comentários: </a:t>
            </a:r>
            <a:r>
              <a:rPr sz="2200" spc="140" dirty="0">
                <a:latin typeface="Century Gothic"/>
                <a:cs typeface="Century Gothic"/>
              </a:rPr>
              <a:t>6 </a:t>
            </a:r>
            <a:r>
              <a:rPr sz="2200" spc="145" dirty="0">
                <a:latin typeface="Century Gothic"/>
                <a:cs typeface="Century Gothic"/>
              </a:rPr>
              <a:t> </a:t>
            </a:r>
            <a:r>
              <a:rPr sz="2200" spc="165" dirty="0">
                <a:solidFill>
                  <a:srgbClr val="45BE9A"/>
                </a:solidFill>
                <a:latin typeface="Century Gothic"/>
                <a:cs typeface="Century Gothic"/>
              </a:rPr>
              <a:t>Ping</a:t>
            </a:r>
            <a:r>
              <a:rPr sz="2200" spc="-4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40" dirty="0">
                <a:solidFill>
                  <a:srgbClr val="45BE9A"/>
                </a:solidFill>
                <a:latin typeface="Century Gothic"/>
                <a:cs typeface="Century Gothic"/>
              </a:rPr>
              <a:t>pong</a:t>
            </a:r>
            <a:r>
              <a:rPr sz="2200" spc="-4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-9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2200" spc="-4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60" dirty="0">
                <a:solidFill>
                  <a:srgbClr val="45BE9A"/>
                </a:solidFill>
                <a:latin typeface="Century Gothic"/>
                <a:cs typeface="Century Gothic"/>
              </a:rPr>
              <a:t>voz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08434" y="1441457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37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382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40</a:t>
            </a:r>
            <a:r>
              <a:rPr dirty="0"/>
              <a:t>.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971433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41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71433" y="8036162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42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8434" y="8237211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39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08434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38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66490" y="4115796"/>
            <a:ext cx="2560955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17/04/2021 </a:t>
            </a:r>
            <a:r>
              <a:rPr sz="2200" spc="-15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40" dirty="0">
                <a:latin typeface="Century Gothic"/>
                <a:cs typeface="Century Gothic"/>
              </a:rPr>
              <a:t>104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0" dirty="0">
                <a:latin typeface="Century Gothic"/>
                <a:cs typeface="Century Gothic"/>
              </a:rPr>
              <a:t> </a:t>
            </a:r>
            <a:r>
              <a:rPr sz="2200" spc="100" dirty="0">
                <a:latin typeface="Century Gothic"/>
                <a:cs typeface="Century Gothic"/>
              </a:rPr>
              <a:t>26</a:t>
            </a:r>
            <a:endParaRPr sz="2200">
              <a:latin typeface="Century Gothic"/>
              <a:cs typeface="Century Gothic"/>
            </a:endParaRPr>
          </a:p>
          <a:p>
            <a:pPr marL="12700" marR="360045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5" dirty="0">
                <a:latin typeface="Century Gothic"/>
                <a:cs typeface="Century Gothic"/>
              </a:rPr>
              <a:t> </a:t>
            </a:r>
            <a:r>
              <a:rPr sz="2200" spc="265" dirty="0">
                <a:latin typeface="Century Gothic"/>
                <a:cs typeface="Century Gothic"/>
              </a:rPr>
              <a:t>0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8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23159" y="668543"/>
            <a:ext cx="3321685" cy="2397760"/>
          </a:xfrm>
          <a:prstGeom prst="rect">
            <a:avLst/>
          </a:prstGeom>
          <a:ln w="22014">
            <a:solidFill>
              <a:srgbClr val="45BE9A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L="254635" marR="551180">
              <a:lnSpc>
                <a:spcPct val="116500"/>
              </a:lnSpc>
              <a:spcBef>
                <a:spcPts val="445"/>
              </a:spcBef>
            </a:pPr>
            <a:r>
              <a:rPr sz="2200" spc="-20" dirty="0">
                <a:latin typeface="Century Gothic"/>
                <a:cs typeface="Century Gothic"/>
              </a:rPr>
              <a:t>Data: 17/04/2021 </a:t>
            </a:r>
            <a:r>
              <a:rPr sz="2200" spc="-15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-30" dirty="0">
                <a:latin typeface="Century Gothic"/>
                <a:cs typeface="Century Gothic"/>
              </a:rPr>
              <a:t>310</a:t>
            </a:r>
            <a:endParaRPr sz="22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0" dirty="0">
                <a:latin typeface="Century Gothic"/>
                <a:cs typeface="Century Gothic"/>
              </a:rPr>
              <a:t> </a:t>
            </a:r>
            <a:r>
              <a:rPr sz="2200" spc="265" dirty="0">
                <a:latin typeface="Century Gothic"/>
                <a:cs typeface="Century Gothic"/>
              </a:rPr>
              <a:t>44</a:t>
            </a:r>
            <a:endParaRPr sz="2200">
              <a:latin typeface="Century Gothic"/>
              <a:cs typeface="Century Gothic"/>
            </a:endParaRPr>
          </a:p>
          <a:p>
            <a:pPr marL="254635" marR="245110">
              <a:lnSpc>
                <a:spcPct val="116500"/>
              </a:lnSpc>
              <a:tabLst>
                <a:tab pos="1327785" algn="l"/>
              </a:tabLst>
            </a:pPr>
            <a:r>
              <a:rPr sz="2200" spc="55" dirty="0">
                <a:latin typeface="Century Gothic"/>
                <a:cs typeface="Century Gothic"/>
              </a:rPr>
              <a:t>Comentários: 5 </a:t>
            </a:r>
            <a:r>
              <a:rPr sz="2200" spc="60" dirty="0">
                <a:latin typeface="Century Gothic"/>
                <a:cs typeface="Century Gothic"/>
              </a:rPr>
              <a:t> </a:t>
            </a:r>
            <a:r>
              <a:rPr sz="2200" spc="35" dirty="0">
                <a:solidFill>
                  <a:srgbClr val="45BE9A"/>
                </a:solidFill>
                <a:latin typeface="Century Gothic"/>
                <a:cs typeface="Century Gothic"/>
              </a:rPr>
              <a:t>V</a:t>
            </a:r>
            <a:r>
              <a:rPr sz="2200" spc="175" dirty="0">
                <a:solidFill>
                  <a:srgbClr val="45BE9A"/>
                </a:solidFill>
                <a:latin typeface="Century Gothic"/>
                <a:cs typeface="Century Gothic"/>
              </a:rPr>
              <a:t>í</a:t>
            </a:r>
            <a:r>
              <a:rPr sz="2200" spc="5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22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00" spc="-3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22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2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00" spc="254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200" spc="10" dirty="0">
                <a:solidFill>
                  <a:srgbClr val="45BE9A"/>
                </a:solidFill>
                <a:latin typeface="Century Gothic"/>
                <a:cs typeface="Century Gothic"/>
              </a:rPr>
              <a:t>p</a:t>
            </a:r>
            <a:r>
              <a:rPr sz="22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00" spc="-160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2200" spc="175" dirty="0">
                <a:solidFill>
                  <a:srgbClr val="45BE9A"/>
                </a:solidFill>
                <a:latin typeface="Century Gothic"/>
                <a:cs typeface="Century Gothic"/>
              </a:rPr>
              <a:t>i</a:t>
            </a:r>
            <a:r>
              <a:rPr sz="22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spc="175" dirty="0">
                <a:solidFill>
                  <a:srgbClr val="45BE9A"/>
                </a:solidFill>
                <a:latin typeface="Century Gothic"/>
                <a:cs typeface="Century Gothic"/>
              </a:rPr>
              <a:t>li</a:t>
            </a:r>
            <a:r>
              <a:rPr sz="2200" spc="254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200" spc="170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2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spc="-105" dirty="0">
                <a:solidFill>
                  <a:srgbClr val="45BE9A"/>
                </a:solidFill>
                <a:latin typeface="Century Gothic"/>
                <a:cs typeface="Century Gothic"/>
              </a:rPr>
              <a:t>:  </a:t>
            </a:r>
            <a:r>
              <a:rPr sz="2200" spc="75" dirty="0">
                <a:solidFill>
                  <a:srgbClr val="45BE9A"/>
                </a:solidFill>
                <a:latin typeface="Century Gothic"/>
                <a:cs typeface="Century Gothic"/>
              </a:rPr>
              <a:t>Voz</a:t>
            </a:r>
            <a:r>
              <a:rPr sz="2200" spc="-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110" dirty="0">
                <a:solidFill>
                  <a:srgbClr val="45BE9A"/>
                </a:solidFill>
                <a:latin typeface="Century Gothic"/>
                <a:cs typeface="Century Gothic"/>
              </a:rPr>
              <a:t>profissional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923142" y="4112617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1780">
              <a:lnSpc>
                <a:spcPts val="2540"/>
              </a:lnSpc>
            </a:pPr>
            <a:r>
              <a:rPr sz="2300" spc="-20" dirty="0">
                <a:latin typeface="Century Gothic"/>
                <a:cs typeface="Century Gothic"/>
              </a:rPr>
              <a:t>Data:</a:t>
            </a:r>
            <a:r>
              <a:rPr sz="2300" spc="-40" dirty="0">
                <a:latin typeface="Century Gothic"/>
                <a:cs typeface="Century Gothic"/>
              </a:rPr>
              <a:t> </a:t>
            </a:r>
            <a:r>
              <a:rPr sz="2300" spc="-5" dirty="0">
                <a:latin typeface="Century Gothic"/>
                <a:cs typeface="Century Gothic"/>
              </a:rPr>
              <a:t>18/04/2021</a:t>
            </a:r>
            <a:endParaRPr sz="2300">
              <a:latin typeface="Century Gothic"/>
              <a:cs typeface="Century Gothic"/>
            </a:endParaRPr>
          </a:p>
          <a:p>
            <a:pPr marL="271780">
              <a:lnSpc>
                <a:spcPct val="100000"/>
              </a:lnSpc>
              <a:spcBef>
                <a:spcPts val="464"/>
              </a:spcBef>
            </a:pPr>
            <a:r>
              <a:rPr sz="2300" spc="55" dirty="0">
                <a:latin typeface="Century Gothic"/>
                <a:cs typeface="Century Gothic"/>
              </a:rPr>
              <a:t>Visualizações:</a:t>
            </a:r>
            <a:r>
              <a:rPr sz="2300" spc="-35" dirty="0">
                <a:latin typeface="Century Gothic"/>
                <a:cs typeface="Century Gothic"/>
              </a:rPr>
              <a:t> </a:t>
            </a:r>
            <a:r>
              <a:rPr sz="2300" spc="-85" dirty="0">
                <a:latin typeface="Century Gothic"/>
                <a:cs typeface="Century Gothic"/>
              </a:rPr>
              <a:t>137</a:t>
            </a:r>
            <a:endParaRPr sz="2300">
              <a:latin typeface="Century Gothic"/>
              <a:cs typeface="Century Gothic"/>
            </a:endParaRPr>
          </a:p>
          <a:p>
            <a:pPr marL="271780">
              <a:lnSpc>
                <a:spcPct val="100000"/>
              </a:lnSpc>
              <a:spcBef>
                <a:spcPts val="464"/>
              </a:spcBef>
            </a:pP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50" dirty="0">
                <a:latin typeface="Century Gothic"/>
                <a:cs typeface="Century Gothic"/>
              </a:rPr>
              <a:t> </a:t>
            </a:r>
            <a:r>
              <a:rPr sz="2300" spc="140" dirty="0">
                <a:latin typeface="Century Gothic"/>
                <a:cs typeface="Century Gothic"/>
              </a:rPr>
              <a:t>28</a:t>
            </a:r>
            <a:endParaRPr sz="2300">
              <a:latin typeface="Century Gothic"/>
              <a:cs typeface="Century Gothic"/>
            </a:endParaRPr>
          </a:p>
          <a:p>
            <a:pPr marL="271780" marR="785495">
              <a:lnSpc>
                <a:spcPct val="116799"/>
              </a:lnSpc>
            </a:pPr>
            <a:r>
              <a:rPr sz="2300" spc="60" dirty="0">
                <a:latin typeface="Century Gothic"/>
                <a:cs typeface="Century Gothic"/>
              </a:rPr>
              <a:t>Comentários:</a:t>
            </a:r>
            <a:r>
              <a:rPr sz="2300" spc="-60" dirty="0">
                <a:latin typeface="Century Gothic"/>
                <a:cs typeface="Century Gothic"/>
              </a:rPr>
              <a:t> </a:t>
            </a:r>
            <a:r>
              <a:rPr sz="2300" spc="114" dirty="0">
                <a:latin typeface="Century Gothic"/>
                <a:cs typeface="Century Gothic"/>
              </a:rPr>
              <a:t>7 </a:t>
            </a:r>
            <a:r>
              <a:rPr sz="2300" spc="-620" dirty="0">
                <a:latin typeface="Century Gothic"/>
                <a:cs typeface="Century Gothic"/>
              </a:rPr>
              <a:t> </a:t>
            </a:r>
            <a:r>
              <a:rPr sz="2300" spc="85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66490" y="768568"/>
            <a:ext cx="2560955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17/04/2021 </a:t>
            </a:r>
            <a:r>
              <a:rPr sz="2200" spc="-15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40" dirty="0">
                <a:latin typeface="Century Gothic"/>
                <a:cs typeface="Century Gothic"/>
              </a:rPr>
              <a:t>104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160" dirty="0">
                <a:latin typeface="Century Gothic"/>
                <a:cs typeface="Century Gothic"/>
              </a:rPr>
              <a:t>34</a:t>
            </a:r>
            <a:endParaRPr sz="2200">
              <a:latin typeface="Century Gothic"/>
              <a:cs typeface="Century Gothic"/>
            </a:endParaRPr>
          </a:p>
          <a:p>
            <a:pPr marL="12700" marR="233045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 </a:t>
            </a:r>
            <a:r>
              <a:rPr sz="2200" spc="110" dirty="0">
                <a:latin typeface="Century Gothic"/>
                <a:cs typeface="Century Gothic"/>
              </a:rPr>
              <a:t>7 </a:t>
            </a:r>
            <a:r>
              <a:rPr sz="2200" spc="114" dirty="0">
                <a:latin typeface="Century Gothic"/>
                <a:cs typeface="Century Gothic"/>
              </a:rPr>
              <a:t> </a:t>
            </a:r>
            <a:r>
              <a:rPr sz="2200" spc="20" dirty="0">
                <a:solidFill>
                  <a:srgbClr val="45BE9A"/>
                </a:solidFill>
                <a:latin typeface="Century Gothic"/>
                <a:cs typeface="Century Gothic"/>
              </a:rPr>
              <a:t>Vídeo</a:t>
            </a:r>
            <a:r>
              <a:rPr sz="2200" spc="-8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60" dirty="0">
                <a:solidFill>
                  <a:srgbClr val="45BE9A"/>
                </a:solidFill>
                <a:latin typeface="Century Gothic"/>
                <a:cs typeface="Century Gothic"/>
              </a:rPr>
              <a:t>netiqueta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66490" y="7580653"/>
            <a:ext cx="2435860" cy="1663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sz="2300" spc="-15" dirty="0">
                <a:latin typeface="Century Gothic"/>
                <a:cs typeface="Century Gothic"/>
              </a:rPr>
              <a:t>Data: 17/04/2021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20" dirty="0">
                <a:latin typeface="Century Gothic"/>
                <a:cs typeface="Century Gothic"/>
              </a:rPr>
              <a:t> </a:t>
            </a:r>
            <a:r>
              <a:rPr sz="2300" spc="110" dirty="0">
                <a:latin typeface="Century Gothic"/>
                <a:cs typeface="Century Gothic"/>
              </a:rPr>
              <a:t>59</a:t>
            </a:r>
            <a:endParaRPr sz="2300">
              <a:latin typeface="Century Gothic"/>
              <a:cs typeface="Century Gothic"/>
            </a:endParaRPr>
          </a:p>
          <a:p>
            <a:pPr marL="12700" marR="156210">
              <a:lnSpc>
                <a:spcPct val="116799"/>
              </a:lnSpc>
            </a:pPr>
            <a:r>
              <a:rPr sz="2300" spc="65" dirty="0">
                <a:latin typeface="Century Gothic"/>
                <a:cs typeface="Century Gothic"/>
              </a:rPr>
              <a:t>Comentários:</a:t>
            </a:r>
            <a:r>
              <a:rPr sz="2300" spc="-85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2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160" dirty="0">
                <a:solidFill>
                  <a:srgbClr val="45BE9A"/>
                </a:solidFill>
                <a:latin typeface="Century Gothic"/>
                <a:cs typeface="Century Gothic"/>
              </a:rPr>
              <a:t>Resumo</a:t>
            </a:r>
            <a:r>
              <a:rPr sz="2300" spc="-2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300" spc="80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2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9544" y="820711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57"/>
                </a:lnTo>
                <a:lnTo>
                  <a:pt x="3343275" y="2086457"/>
                </a:lnTo>
                <a:lnTo>
                  <a:pt x="3343275" y="2063864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9544" y="4101807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51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213" y="475511"/>
            <a:ext cx="2828924" cy="2828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213" y="3729037"/>
            <a:ext cx="2828924" cy="28289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33213" y="6847475"/>
            <a:ext cx="5789930" cy="2828925"/>
            <a:chOff x="2133213" y="6847475"/>
            <a:chExt cx="5789930" cy="2828925"/>
          </a:xfrm>
        </p:grpSpPr>
        <p:sp>
          <p:nvSpPr>
            <p:cNvPr id="7" name="object 7"/>
            <p:cNvSpPr/>
            <p:nvPr/>
          </p:nvSpPr>
          <p:spPr>
            <a:xfrm>
              <a:off x="4579544" y="7415415"/>
              <a:ext cx="3343275" cy="2086610"/>
            </a:xfrm>
            <a:custGeom>
              <a:avLst/>
              <a:gdLst/>
              <a:ahLst/>
              <a:cxnLst/>
              <a:rect l="l" t="t" r="r" b="b"/>
              <a:pathLst>
                <a:path w="3343275" h="2086609">
                  <a:moveTo>
                    <a:pt x="3343275" y="0"/>
                  </a:moveTo>
                  <a:lnTo>
                    <a:pt x="3321266" y="0"/>
                  </a:lnTo>
                  <a:lnTo>
                    <a:pt x="3321266" y="21615"/>
                  </a:lnTo>
                  <a:lnTo>
                    <a:pt x="3321266" y="2063572"/>
                  </a:lnTo>
                  <a:lnTo>
                    <a:pt x="21564" y="2063572"/>
                  </a:lnTo>
                  <a:lnTo>
                    <a:pt x="21564" y="21615"/>
                  </a:lnTo>
                  <a:lnTo>
                    <a:pt x="3321266" y="21615"/>
                  </a:lnTo>
                  <a:lnTo>
                    <a:pt x="3321266" y="0"/>
                  </a:lnTo>
                  <a:lnTo>
                    <a:pt x="0" y="0"/>
                  </a:lnTo>
                  <a:lnTo>
                    <a:pt x="0" y="21615"/>
                  </a:lnTo>
                  <a:lnTo>
                    <a:pt x="0" y="2063572"/>
                  </a:lnTo>
                  <a:lnTo>
                    <a:pt x="0" y="2086457"/>
                  </a:lnTo>
                  <a:lnTo>
                    <a:pt x="3343275" y="2086457"/>
                  </a:lnTo>
                  <a:lnTo>
                    <a:pt x="3343275" y="2063864"/>
                  </a:lnTo>
                  <a:lnTo>
                    <a:pt x="3343275" y="2063572"/>
                  </a:lnTo>
                  <a:lnTo>
                    <a:pt x="3343275" y="21615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213" y="6847475"/>
              <a:ext cx="2828924" cy="28289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439" y="475511"/>
            <a:ext cx="2828924" cy="2828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439" y="3729037"/>
            <a:ext cx="2828924" cy="28289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83439" y="6847475"/>
            <a:ext cx="2828924" cy="28289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3923142" y="7426221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369570" marR="652780">
              <a:lnSpc>
                <a:spcPct val="116799"/>
              </a:lnSpc>
              <a:spcBef>
                <a:spcPts val="605"/>
              </a:spcBef>
            </a:pPr>
            <a:r>
              <a:rPr sz="2150" spc="-20" dirty="0">
                <a:latin typeface="Century Gothic"/>
                <a:cs typeface="Century Gothic"/>
              </a:rPr>
              <a:t>Data:</a:t>
            </a:r>
            <a:r>
              <a:rPr sz="2150" spc="-90" dirty="0">
                <a:latin typeface="Century Gothic"/>
                <a:cs typeface="Century Gothic"/>
              </a:rPr>
              <a:t> </a:t>
            </a:r>
            <a:r>
              <a:rPr sz="2150" spc="20" dirty="0">
                <a:latin typeface="Century Gothic"/>
                <a:cs typeface="Century Gothic"/>
              </a:rPr>
              <a:t>22/04/2021 </a:t>
            </a:r>
            <a:r>
              <a:rPr sz="2150" spc="-580" dirty="0">
                <a:latin typeface="Century Gothic"/>
                <a:cs typeface="Century Gothic"/>
              </a:rPr>
              <a:t> </a:t>
            </a:r>
            <a:r>
              <a:rPr sz="2150" spc="55" dirty="0">
                <a:latin typeface="Century Gothic"/>
                <a:cs typeface="Century Gothic"/>
              </a:rPr>
              <a:t>Curtidas:</a:t>
            </a:r>
            <a:r>
              <a:rPr sz="2150" spc="-25" dirty="0">
                <a:latin typeface="Century Gothic"/>
                <a:cs typeface="Century Gothic"/>
              </a:rPr>
              <a:t> </a:t>
            </a:r>
            <a:r>
              <a:rPr sz="2150" spc="125" dirty="0">
                <a:latin typeface="Century Gothic"/>
                <a:cs typeface="Century Gothic"/>
              </a:rPr>
              <a:t>76</a:t>
            </a:r>
            <a:endParaRPr sz="2150">
              <a:latin typeface="Century Gothic"/>
              <a:cs typeface="Century Gothic"/>
            </a:endParaRPr>
          </a:p>
          <a:p>
            <a:pPr marL="369570" marR="379730">
              <a:lnSpc>
                <a:spcPct val="116799"/>
              </a:lnSpc>
              <a:tabLst>
                <a:tab pos="2170430" algn="l"/>
              </a:tabLst>
            </a:pPr>
            <a:r>
              <a:rPr sz="2150" spc="55" dirty="0">
                <a:latin typeface="Century Gothic"/>
                <a:cs typeface="Century Gothic"/>
              </a:rPr>
              <a:t>Comentários: 5 </a:t>
            </a:r>
            <a:r>
              <a:rPr sz="2150" spc="60" dirty="0">
                <a:latin typeface="Century Gothic"/>
                <a:cs typeface="Century Gothic"/>
              </a:rPr>
              <a:t> </a:t>
            </a:r>
            <a:r>
              <a:rPr sz="2150" spc="29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15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150" spc="270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150" spc="10" dirty="0">
                <a:solidFill>
                  <a:srgbClr val="45BE9A"/>
                </a:solidFill>
                <a:latin typeface="Century Gothic"/>
                <a:cs typeface="Century Gothic"/>
              </a:rPr>
              <a:t>b</a:t>
            </a:r>
            <a:r>
              <a:rPr sz="2150" spc="23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15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150" spc="165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15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15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150" spc="15" dirty="0">
                <a:solidFill>
                  <a:srgbClr val="45BE9A"/>
                </a:solidFill>
                <a:latin typeface="Century Gothic"/>
                <a:cs typeface="Century Gothic"/>
              </a:rPr>
              <a:t>v</a:t>
            </a:r>
            <a:r>
              <a:rPr sz="2150" spc="170" dirty="0">
                <a:solidFill>
                  <a:srgbClr val="45BE9A"/>
                </a:solidFill>
                <a:latin typeface="Century Gothic"/>
                <a:cs typeface="Century Gothic"/>
              </a:rPr>
              <a:t>í</a:t>
            </a:r>
            <a:r>
              <a:rPr sz="2150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215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150" spc="-20" dirty="0">
                <a:solidFill>
                  <a:srgbClr val="45BE9A"/>
                </a:solidFill>
                <a:latin typeface="Century Gothic"/>
                <a:cs typeface="Century Gothic"/>
              </a:rPr>
              <a:t>o  </a:t>
            </a:r>
            <a:r>
              <a:rPr sz="2150" spc="-15" dirty="0">
                <a:solidFill>
                  <a:srgbClr val="45BE9A"/>
                </a:solidFill>
                <a:latin typeface="Century Gothic"/>
                <a:cs typeface="Century Gothic"/>
              </a:rPr>
              <a:t>do</a:t>
            </a:r>
            <a:r>
              <a:rPr sz="2150" spc="-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150" spc="45" dirty="0">
                <a:solidFill>
                  <a:srgbClr val="45BE9A"/>
                </a:solidFill>
                <a:latin typeface="Century Gothic"/>
                <a:cs typeface="Century Gothic"/>
              </a:rPr>
              <a:t>especialista</a:t>
            </a:r>
            <a:endParaRPr sz="215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08434" y="1441457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43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382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46</a:t>
            </a:r>
            <a:r>
              <a:rPr dirty="0"/>
              <a:t>.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9971433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47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71433" y="8036162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48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8434" y="8237199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45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08434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44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66490" y="4138097"/>
            <a:ext cx="2514600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-15" dirty="0">
                <a:latin typeface="Century Gothic"/>
                <a:cs typeface="Century Gothic"/>
              </a:rPr>
              <a:t>19/04/2021 </a:t>
            </a:r>
            <a:r>
              <a:rPr sz="2200" spc="-10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-80" dirty="0">
                <a:latin typeface="Century Gothic"/>
                <a:cs typeface="Century Gothic"/>
              </a:rPr>
              <a:t>157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-65" dirty="0">
                <a:latin typeface="Century Gothic"/>
                <a:cs typeface="Century Gothic"/>
              </a:rPr>
              <a:t>41</a:t>
            </a:r>
            <a:endParaRPr sz="2200">
              <a:latin typeface="Century Gothic"/>
              <a:cs typeface="Century Gothic"/>
            </a:endParaRPr>
          </a:p>
          <a:p>
            <a:pPr marL="12700" marR="340995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3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8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23142" y="859068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marL="184150" marR="744220">
              <a:lnSpc>
                <a:spcPct val="115900"/>
              </a:lnSpc>
              <a:spcBef>
                <a:spcPts val="484"/>
              </a:spcBef>
            </a:pPr>
            <a:r>
              <a:rPr sz="2050" spc="-20" dirty="0">
                <a:latin typeface="Century Gothic"/>
                <a:cs typeface="Century Gothic"/>
              </a:rPr>
              <a:t>Data: </a:t>
            </a:r>
            <a:r>
              <a:rPr sz="2050" spc="35" dirty="0">
                <a:latin typeface="Century Gothic"/>
                <a:cs typeface="Century Gothic"/>
              </a:rPr>
              <a:t>20/04/2021 </a:t>
            </a:r>
            <a:r>
              <a:rPr sz="2050" spc="40" dirty="0">
                <a:latin typeface="Century Gothic"/>
                <a:cs typeface="Century Gothic"/>
              </a:rPr>
              <a:t> </a:t>
            </a:r>
            <a:r>
              <a:rPr sz="2050" spc="45" dirty="0">
                <a:latin typeface="Century Gothic"/>
                <a:cs typeface="Century Gothic"/>
              </a:rPr>
              <a:t>Visualizações:</a:t>
            </a:r>
            <a:r>
              <a:rPr sz="2050" spc="-75" dirty="0">
                <a:latin typeface="Century Gothic"/>
                <a:cs typeface="Century Gothic"/>
              </a:rPr>
              <a:t> </a:t>
            </a:r>
            <a:r>
              <a:rPr sz="2050" spc="110" dirty="0">
                <a:latin typeface="Century Gothic"/>
                <a:cs typeface="Century Gothic"/>
              </a:rPr>
              <a:t>205</a:t>
            </a:r>
            <a:endParaRPr sz="2050">
              <a:latin typeface="Century Gothic"/>
              <a:cs typeface="Century Gothic"/>
            </a:endParaRPr>
          </a:p>
          <a:p>
            <a:pPr marL="184150">
              <a:lnSpc>
                <a:spcPct val="100000"/>
              </a:lnSpc>
              <a:spcBef>
                <a:spcPts val="390"/>
              </a:spcBef>
            </a:pPr>
            <a:r>
              <a:rPr sz="2050" spc="55" dirty="0">
                <a:latin typeface="Century Gothic"/>
                <a:cs typeface="Century Gothic"/>
              </a:rPr>
              <a:t>Curtidas:</a:t>
            </a:r>
            <a:r>
              <a:rPr sz="2050" spc="-60" dirty="0">
                <a:latin typeface="Century Gothic"/>
                <a:cs typeface="Century Gothic"/>
              </a:rPr>
              <a:t> </a:t>
            </a:r>
            <a:r>
              <a:rPr sz="2050" spc="-65" dirty="0">
                <a:latin typeface="Century Gothic"/>
                <a:cs typeface="Century Gothic"/>
              </a:rPr>
              <a:t>41</a:t>
            </a:r>
            <a:endParaRPr sz="2050">
              <a:latin typeface="Century Gothic"/>
              <a:cs typeface="Century Gothic"/>
            </a:endParaRPr>
          </a:p>
          <a:p>
            <a:pPr marL="184150" marR="85725">
              <a:lnSpc>
                <a:spcPts val="2850"/>
              </a:lnSpc>
              <a:spcBef>
                <a:spcPts val="160"/>
              </a:spcBef>
            </a:pPr>
            <a:r>
              <a:rPr sz="2050" spc="50" dirty="0">
                <a:latin typeface="Century Gothic"/>
                <a:cs typeface="Century Gothic"/>
              </a:rPr>
              <a:t>Comentários: </a:t>
            </a:r>
            <a:r>
              <a:rPr sz="2050" spc="240" dirty="0">
                <a:latin typeface="Century Gothic"/>
                <a:cs typeface="Century Gothic"/>
              </a:rPr>
              <a:t>0 </a:t>
            </a:r>
            <a:r>
              <a:rPr sz="2050" spc="245" dirty="0">
                <a:latin typeface="Century Gothic"/>
                <a:cs typeface="Century Gothic"/>
              </a:rPr>
              <a:t> </a:t>
            </a:r>
            <a:r>
              <a:rPr sz="2050" spc="90" dirty="0">
                <a:solidFill>
                  <a:srgbClr val="45BE9A"/>
                </a:solidFill>
                <a:latin typeface="Century Gothic"/>
                <a:cs typeface="Century Gothic"/>
              </a:rPr>
              <a:t>Lembrete</a:t>
            </a:r>
            <a:r>
              <a:rPr sz="2050" spc="-4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50" spc="55" dirty="0">
                <a:solidFill>
                  <a:srgbClr val="45BE9A"/>
                </a:solidFill>
                <a:latin typeface="Century Gothic"/>
                <a:cs typeface="Century Gothic"/>
              </a:rPr>
              <a:t>sarau</a:t>
            </a:r>
            <a:r>
              <a:rPr sz="205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50" spc="-8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205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050" spc="60" dirty="0">
                <a:solidFill>
                  <a:srgbClr val="45BE9A"/>
                </a:solidFill>
                <a:latin typeface="Century Gothic"/>
                <a:cs typeface="Century Gothic"/>
              </a:rPr>
              <a:t>voz</a:t>
            </a:r>
            <a:endParaRPr sz="205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923142" y="4112605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4150">
              <a:lnSpc>
                <a:spcPts val="2540"/>
              </a:lnSpc>
            </a:pPr>
            <a:r>
              <a:rPr sz="2300" spc="-20" dirty="0">
                <a:latin typeface="Century Gothic"/>
                <a:cs typeface="Century Gothic"/>
              </a:rPr>
              <a:t>Data:</a:t>
            </a:r>
            <a:r>
              <a:rPr sz="2300" spc="-50" dirty="0">
                <a:latin typeface="Century Gothic"/>
                <a:cs typeface="Century Gothic"/>
              </a:rPr>
              <a:t> </a:t>
            </a:r>
            <a:r>
              <a:rPr sz="2300" spc="-20" dirty="0">
                <a:latin typeface="Century Gothic"/>
                <a:cs typeface="Century Gothic"/>
              </a:rPr>
              <a:t>21/04/2021</a:t>
            </a:r>
            <a:endParaRPr sz="2300">
              <a:latin typeface="Century Gothic"/>
              <a:cs typeface="Century Gothic"/>
            </a:endParaRPr>
          </a:p>
          <a:p>
            <a:pPr marL="184150">
              <a:lnSpc>
                <a:spcPct val="100000"/>
              </a:lnSpc>
              <a:spcBef>
                <a:spcPts val="464"/>
              </a:spcBef>
            </a:pPr>
            <a:r>
              <a:rPr sz="2300" spc="55" dirty="0">
                <a:latin typeface="Century Gothic"/>
                <a:cs typeface="Century Gothic"/>
              </a:rPr>
              <a:t>Visualizações:</a:t>
            </a:r>
            <a:r>
              <a:rPr sz="2300" spc="-35" dirty="0">
                <a:latin typeface="Century Gothic"/>
                <a:cs typeface="Century Gothic"/>
              </a:rPr>
              <a:t> </a:t>
            </a:r>
            <a:r>
              <a:rPr sz="2300" spc="-225" dirty="0">
                <a:latin typeface="Century Gothic"/>
                <a:cs typeface="Century Gothic"/>
              </a:rPr>
              <a:t>119</a:t>
            </a:r>
            <a:endParaRPr sz="2300">
              <a:latin typeface="Century Gothic"/>
              <a:cs typeface="Century Gothic"/>
            </a:endParaRPr>
          </a:p>
          <a:p>
            <a:pPr marL="184150">
              <a:lnSpc>
                <a:spcPct val="100000"/>
              </a:lnSpc>
              <a:spcBef>
                <a:spcPts val="464"/>
              </a:spcBef>
            </a:pP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50" dirty="0">
                <a:latin typeface="Century Gothic"/>
                <a:cs typeface="Century Gothic"/>
              </a:rPr>
              <a:t> </a:t>
            </a:r>
            <a:r>
              <a:rPr sz="2300" spc="140" dirty="0">
                <a:latin typeface="Century Gothic"/>
                <a:cs typeface="Century Gothic"/>
              </a:rPr>
              <a:t>28</a:t>
            </a:r>
            <a:endParaRPr sz="2300">
              <a:latin typeface="Century Gothic"/>
              <a:cs typeface="Century Gothic"/>
            </a:endParaRPr>
          </a:p>
          <a:p>
            <a:pPr marL="184150" marR="880744">
              <a:lnSpc>
                <a:spcPct val="116799"/>
              </a:lnSpc>
            </a:pPr>
            <a:r>
              <a:rPr sz="2300" spc="60" dirty="0">
                <a:latin typeface="Century Gothic"/>
                <a:cs typeface="Century Gothic"/>
              </a:rPr>
              <a:t>Comentários:</a:t>
            </a:r>
            <a:r>
              <a:rPr sz="2300" spc="-55" dirty="0">
                <a:latin typeface="Century Gothic"/>
                <a:cs typeface="Century Gothic"/>
              </a:rPr>
              <a:t> </a:t>
            </a:r>
            <a:r>
              <a:rPr sz="2300" spc="55" dirty="0">
                <a:latin typeface="Century Gothic"/>
                <a:cs typeface="Century Gothic"/>
              </a:rPr>
              <a:t>5 </a:t>
            </a:r>
            <a:r>
              <a:rPr sz="2300" spc="-620" dirty="0">
                <a:latin typeface="Century Gothic"/>
                <a:cs typeface="Century Gothic"/>
              </a:rPr>
              <a:t> </a:t>
            </a:r>
            <a:r>
              <a:rPr sz="2300" spc="85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66490" y="1224959"/>
            <a:ext cx="2328545" cy="1587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-15" dirty="0">
                <a:latin typeface="Century Gothic"/>
                <a:cs typeface="Century Gothic"/>
              </a:rPr>
              <a:t>19/04/2021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25" dirty="0">
                <a:latin typeface="Century Gothic"/>
                <a:cs typeface="Century Gothic"/>
              </a:rPr>
              <a:t> </a:t>
            </a:r>
            <a:r>
              <a:rPr sz="2200" spc="130" dirty="0">
                <a:latin typeface="Century Gothic"/>
                <a:cs typeface="Century Gothic"/>
              </a:rPr>
              <a:t>58</a:t>
            </a:r>
            <a:endParaRPr sz="2200">
              <a:latin typeface="Century Gothic"/>
              <a:cs typeface="Century Gothic"/>
            </a:endParaRPr>
          </a:p>
          <a:p>
            <a:pPr marL="12700" marR="154305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55" dirty="0">
                <a:latin typeface="Century Gothic"/>
                <a:cs typeface="Century Gothic"/>
              </a:rPr>
              <a:t>2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100" dirty="0">
                <a:solidFill>
                  <a:srgbClr val="45BE9A"/>
                </a:solidFill>
                <a:latin typeface="Century Gothic"/>
                <a:cs typeface="Century Gothic"/>
              </a:rPr>
              <a:t>Lembrete</a:t>
            </a:r>
            <a:r>
              <a:rPr sz="2200" spc="-4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7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66490" y="7414846"/>
            <a:ext cx="2559685" cy="2073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sz="2300" spc="-15" dirty="0">
                <a:latin typeface="Century Gothic"/>
                <a:cs typeface="Century Gothic"/>
              </a:rPr>
              <a:t>Data: </a:t>
            </a:r>
            <a:r>
              <a:rPr sz="2300" spc="50" dirty="0">
                <a:latin typeface="Century Gothic"/>
                <a:cs typeface="Century Gothic"/>
              </a:rPr>
              <a:t>20/04/2021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60" dirty="0">
                <a:latin typeface="Century Gothic"/>
                <a:cs typeface="Century Gothic"/>
              </a:rPr>
              <a:t>Visualizações:</a:t>
            </a:r>
            <a:r>
              <a:rPr sz="2300" spc="-95" dirty="0">
                <a:latin typeface="Century Gothic"/>
                <a:cs typeface="Century Gothic"/>
              </a:rPr>
              <a:t> </a:t>
            </a:r>
            <a:r>
              <a:rPr sz="2300" spc="220" dirty="0">
                <a:latin typeface="Century Gothic"/>
                <a:cs typeface="Century Gothic"/>
              </a:rPr>
              <a:t>90</a:t>
            </a:r>
            <a:endParaRPr sz="2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35" dirty="0">
                <a:latin typeface="Century Gothic"/>
                <a:cs typeface="Century Gothic"/>
              </a:rPr>
              <a:t> </a:t>
            </a:r>
            <a:r>
              <a:rPr sz="2300" spc="110" dirty="0">
                <a:latin typeface="Century Gothic"/>
                <a:cs typeface="Century Gothic"/>
              </a:rPr>
              <a:t>26</a:t>
            </a:r>
            <a:endParaRPr sz="2300">
              <a:latin typeface="Century Gothic"/>
              <a:cs typeface="Century Gothic"/>
            </a:endParaRPr>
          </a:p>
          <a:p>
            <a:pPr marL="12700" marR="280670">
              <a:lnSpc>
                <a:spcPct val="116799"/>
              </a:lnSpc>
            </a:pPr>
            <a:r>
              <a:rPr sz="2300" spc="65" dirty="0">
                <a:latin typeface="Century Gothic"/>
                <a:cs typeface="Century Gothic"/>
              </a:rPr>
              <a:t>Comentários:</a:t>
            </a:r>
            <a:r>
              <a:rPr sz="2300" spc="-85" dirty="0">
                <a:latin typeface="Century Gothic"/>
                <a:cs typeface="Century Gothic"/>
              </a:rPr>
              <a:t> </a:t>
            </a:r>
            <a:r>
              <a:rPr sz="2300" spc="60" dirty="0">
                <a:latin typeface="Century Gothic"/>
                <a:cs typeface="Century Gothic"/>
              </a:rPr>
              <a:t>3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9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9544" y="820724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64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9556" y="3911294"/>
            <a:ext cx="3343275" cy="2505075"/>
          </a:xfrm>
          <a:custGeom>
            <a:avLst/>
            <a:gdLst/>
            <a:ahLst/>
            <a:cxnLst/>
            <a:rect l="l" t="t" r="r" b="b"/>
            <a:pathLst>
              <a:path w="3343275" h="2505075">
                <a:moveTo>
                  <a:pt x="3343262" y="0"/>
                </a:moveTo>
                <a:lnTo>
                  <a:pt x="0" y="0"/>
                </a:lnTo>
                <a:lnTo>
                  <a:pt x="0" y="21590"/>
                </a:lnTo>
                <a:lnTo>
                  <a:pt x="0" y="2483358"/>
                </a:lnTo>
                <a:lnTo>
                  <a:pt x="0" y="2504960"/>
                </a:lnTo>
                <a:lnTo>
                  <a:pt x="3343262" y="2504960"/>
                </a:lnTo>
                <a:lnTo>
                  <a:pt x="3343262" y="2483358"/>
                </a:lnTo>
                <a:lnTo>
                  <a:pt x="21551" y="2483358"/>
                </a:lnTo>
                <a:lnTo>
                  <a:pt x="21551" y="21590"/>
                </a:lnTo>
                <a:lnTo>
                  <a:pt x="3321253" y="21590"/>
                </a:lnTo>
                <a:lnTo>
                  <a:pt x="3321253" y="2483053"/>
                </a:lnTo>
                <a:lnTo>
                  <a:pt x="3343262" y="2483053"/>
                </a:lnTo>
                <a:lnTo>
                  <a:pt x="3343262" y="21590"/>
                </a:lnTo>
                <a:lnTo>
                  <a:pt x="3343262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213" y="475523"/>
            <a:ext cx="2828924" cy="2828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213" y="3729049"/>
            <a:ext cx="2828924" cy="28289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33213" y="6847486"/>
            <a:ext cx="5789930" cy="2828925"/>
            <a:chOff x="2133213" y="6847486"/>
            <a:chExt cx="5789930" cy="2828925"/>
          </a:xfrm>
        </p:grpSpPr>
        <p:sp>
          <p:nvSpPr>
            <p:cNvPr id="7" name="object 7"/>
            <p:cNvSpPr/>
            <p:nvPr/>
          </p:nvSpPr>
          <p:spPr>
            <a:xfrm>
              <a:off x="4579544" y="7415427"/>
              <a:ext cx="3343275" cy="2086610"/>
            </a:xfrm>
            <a:custGeom>
              <a:avLst/>
              <a:gdLst/>
              <a:ahLst/>
              <a:cxnLst/>
              <a:rect l="l" t="t" r="r" b="b"/>
              <a:pathLst>
                <a:path w="3343275" h="2086609">
                  <a:moveTo>
                    <a:pt x="3343275" y="0"/>
                  </a:moveTo>
                  <a:lnTo>
                    <a:pt x="3321266" y="0"/>
                  </a:lnTo>
                  <a:lnTo>
                    <a:pt x="3321266" y="21615"/>
                  </a:lnTo>
                  <a:lnTo>
                    <a:pt x="3321266" y="2063572"/>
                  </a:lnTo>
                  <a:lnTo>
                    <a:pt x="21564" y="2063572"/>
                  </a:lnTo>
                  <a:lnTo>
                    <a:pt x="21564" y="21615"/>
                  </a:lnTo>
                  <a:lnTo>
                    <a:pt x="3321266" y="21615"/>
                  </a:lnTo>
                  <a:lnTo>
                    <a:pt x="3321266" y="0"/>
                  </a:lnTo>
                  <a:lnTo>
                    <a:pt x="0" y="0"/>
                  </a:lnTo>
                  <a:lnTo>
                    <a:pt x="0" y="21615"/>
                  </a:lnTo>
                  <a:lnTo>
                    <a:pt x="0" y="2063572"/>
                  </a:lnTo>
                  <a:lnTo>
                    <a:pt x="0" y="2086457"/>
                  </a:lnTo>
                  <a:lnTo>
                    <a:pt x="3343275" y="2086457"/>
                  </a:lnTo>
                  <a:lnTo>
                    <a:pt x="3343275" y="2063864"/>
                  </a:lnTo>
                  <a:lnTo>
                    <a:pt x="3343275" y="2063572"/>
                  </a:lnTo>
                  <a:lnTo>
                    <a:pt x="3343275" y="21615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213" y="6847486"/>
              <a:ext cx="2828924" cy="28289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439" y="475523"/>
            <a:ext cx="2828924" cy="2828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439" y="3729049"/>
            <a:ext cx="2828924" cy="28289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83439" y="6847486"/>
            <a:ext cx="2828924" cy="28289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208434" y="1441470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49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382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52</a:t>
            </a:r>
            <a:r>
              <a:rPr dirty="0"/>
              <a:t>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9971433" y="4722558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53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71433" y="8036174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54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8434" y="8237211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51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8434" y="4722558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50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30417" y="4109596"/>
            <a:ext cx="1828164" cy="1160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00"/>
              </a:lnSpc>
              <a:spcBef>
                <a:spcPts val="95"/>
              </a:spcBef>
            </a:pPr>
            <a:r>
              <a:rPr sz="1600" spc="-15" dirty="0">
                <a:latin typeface="Century Gothic"/>
                <a:cs typeface="Century Gothic"/>
              </a:rPr>
              <a:t>Data: </a:t>
            </a:r>
            <a:r>
              <a:rPr sz="1600" spc="15" dirty="0">
                <a:latin typeface="Century Gothic"/>
                <a:cs typeface="Century Gothic"/>
              </a:rPr>
              <a:t>23/04/2021 </a:t>
            </a:r>
            <a:r>
              <a:rPr sz="1600" spc="20" dirty="0">
                <a:latin typeface="Century Gothic"/>
                <a:cs typeface="Century Gothic"/>
              </a:rPr>
              <a:t> </a:t>
            </a:r>
            <a:r>
              <a:rPr sz="1600" spc="35" dirty="0">
                <a:latin typeface="Century Gothic"/>
                <a:cs typeface="Century Gothic"/>
              </a:rPr>
              <a:t>Visualizações:</a:t>
            </a:r>
            <a:r>
              <a:rPr sz="1600" spc="-60" dirty="0">
                <a:latin typeface="Century Gothic"/>
                <a:cs typeface="Century Gothic"/>
              </a:rPr>
              <a:t> </a:t>
            </a:r>
            <a:r>
              <a:rPr sz="1600" spc="-75" dirty="0">
                <a:latin typeface="Century Gothic"/>
                <a:cs typeface="Century Gothic"/>
              </a:rPr>
              <a:t>212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600" spc="40" dirty="0">
                <a:latin typeface="Century Gothic"/>
                <a:cs typeface="Century Gothic"/>
              </a:rPr>
              <a:t>Curtidas:</a:t>
            </a:r>
            <a:r>
              <a:rPr sz="1600" spc="-40" dirty="0">
                <a:latin typeface="Century Gothic"/>
                <a:cs typeface="Century Gothic"/>
              </a:rPr>
              <a:t> </a:t>
            </a:r>
            <a:r>
              <a:rPr sz="1600" spc="-50" dirty="0">
                <a:latin typeface="Century Gothic"/>
                <a:cs typeface="Century Gothic"/>
              </a:rPr>
              <a:t>41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600" spc="40" dirty="0">
                <a:latin typeface="Century Gothic"/>
                <a:cs typeface="Century Gothic"/>
              </a:rPr>
              <a:t>Comentários:</a:t>
            </a:r>
            <a:r>
              <a:rPr sz="1600" spc="-50" dirty="0">
                <a:latin typeface="Century Gothic"/>
                <a:cs typeface="Century Gothic"/>
              </a:rPr>
              <a:t> </a:t>
            </a:r>
            <a:r>
              <a:rPr sz="1600" spc="40" dirty="0">
                <a:latin typeface="Century Gothic"/>
                <a:cs typeface="Century Gothic"/>
              </a:rPr>
              <a:t>2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30417" y="5244246"/>
            <a:ext cx="2816225" cy="8769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6300"/>
              </a:lnSpc>
              <a:spcBef>
                <a:spcPts val="95"/>
              </a:spcBef>
            </a:pPr>
            <a:r>
              <a:rPr sz="1600" spc="15" dirty="0">
                <a:solidFill>
                  <a:srgbClr val="45BE9A"/>
                </a:solidFill>
                <a:latin typeface="Century Gothic"/>
                <a:cs typeface="Century Gothic"/>
              </a:rPr>
              <a:t>Vídeo</a:t>
            </a:r>
            <a:r>
              <a:rPr sz="1600" spc="2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600" spc="25" dirty="0">
                <a:solidFill>
                  <a:srgbClr val="45BE9A"/>
                </a:solidFill>
                <a:latin typeface="Century Gothic"/>
                <a:cs typeface="Century Gothic"/>
              </a:rPr>
              <a:t>especialista:</a:t>
            </a:r>
            <a:r>
              <a:rPr sz="1600" spc="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600" spc="10" dirty="0">
                <a:solidFill>
                  <a:srgbClr val="45BE9A"/>
                </a:solidFill>
                <a:latin typeface="Century Gothic"/>
                <a:cs typeface="Century Gothic"/>
              </a:rPr>
              <a:t>como </a:t>
            </a:r>
            <a:r>
              <a:rPr sz="1600" spc="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600" spc="40" dirty="0">
                <a:solidFill>
                  <a:srgbClr val="45BE9A"/>
                </a:solidFill>
                <a:latin typeface="Century Gothic"/>
                <a:cs typeface="Century Gothic"/>
              </a:rPr>
              <a:t>perder </a:t>
            </a:r>
            <a:r>
              <a:rPr sz="1600" spc="-10" dirty="0">
                <a:solidFill>
                  <a:srgbClr val="45BE9A"/>
                </a:solidFill>
                <a:latin typeface="Century Gothic"/>
                <a:cs typeface="Century Gothic"/>
              </a:rPr>
              <a:t>oMedo </a:t>
            </a:r>
            <a:r>
              <a:rPr sz="1600" spc="-25" dirty="0">
                <a:solidFill>
                  <a:srgbClr val="45BE9A"/>
                </a:solidFill>
                <a:latin typeface="Century Gothic"/>
                <a:cs typeface="Century Gothic"/>
              </a:rPr>
              <a:t>de </a:t>
            </a:r>
            <a:r>
              <a:rPr sz="1600" spc="20" dirty="0">
                <a:solidFill>
                  <a:srgbClr val="45BE9A"/>
                </a:solidFill>
                <a:latin typeface="Century Gothic"/>
                <a:cs typeface="Century Gothic"/>
              </a:rPr>
              <a:t>falar </a:t>
            </a:r>
            <a:r>
              <a:rPr sz="1600" spc="75" dirty="0">
                <a:solidFill>
                  <a:srgbClr val="45BE9A"/>
                </a:solidFill>
                <a:latin typeface="Century Gothic"/>
                <a:cs typeface="Century Gothic"/>
              </a:rPr>
              <a:t>em </a:t>
            </a:r>
            <a:r>
              <a:rPr sz="1600" spc="8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600" spc="35" dirty="0">
                <a:solidFill>
                  <a:srgbClr val="45BE9A"/>
                </a:solidFill>
                <a:latin typeface="Century Gothic"/>
                <a:cs typeface="Century Gothic"/>
              </a:rPr>
              <a:t>público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23142" y="859080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64769" rIns="0" bIns="0" rtlCol="0">
            <a:spAutoFit/>
          </a:bodyPr>
          <a:lstStyle/>
          <a:p>
            <a:pPr marL="254635" marR="864869">
              <a:lnSpc>
                <a:spcPct val="114999"/>
              </a:lnSpc>
              <a:spcBef>
                <a:spcPts val="509"/>
              </a:spcBef>
            </a:pPr>
            <a:r>
              <a:rPr sz="1900" spc="-30" dirty="0">
                <a:latin typeface="Century Gothic"/>
                <a:cs typeface="Century Gothic"/>
              </a:rPr>
              <a:t>Data: </a:t>
            </a:r>
            <a:r>
              <a:rPr sz="1900" spc="5" dirty="0">
                <a:latin typeface="Century Gothic"/>
                <a:cs typeface="Century Gothic"/>
              </a:rPr>
              <a:t>23/04/2021 </a:t>
            </a:r>
            <a:r>
              <a:rPr sz="1900" spc="10" dirty="0">
                <a:latin typeface="Century Gothic"/>
                <a:cs typeface="Century Gothic"/>
              </a:rPr>
              <a:t> </a:t>
            </a:r>
            <a:r>
              <a:rPr sz="1900" spc="20" dirty="0">
                <a:latin typeface="Century Gothic"/>
                <a:cs typeface="Century Gothic"/>
              </a:rPr>
              <a:t>Reproduções:</a:t>
            </a:r>
            <a:r>
              <a:rPr sz="1900" spc="-80" dirty="0">
                <a:latin typeface="Century Gothic"/>
                <a:cs typeface="Century Gothic"/>
              </a:rPr>
              <a:t> </a:t>
            </a:r>
            <a:r>
              <a:rPr sz="1900" spc="114" dirty="0">
                <a:latin typeface="Century Gothic"/>
                <a:cs typeface="Century Gothic"/>
              </a:rPr>
              <a:t>603</a:t>
            </a:r>
            <a:endParaRPr sz="19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345"/>
              </a:spcBef>
            </a:pPr>
            <a:r>
              <a:rPr sz="1900" spc="40" dirty="0">
                <a:latin typeface="Century Gothic"/>
                <a:cs typeface="Century Gothic"/>
              </a:rPr>
              <a:t>Curtidas:</a:t>
            </a:r>
            <a:r>
              <a:rPr sz="1900" spc="-60" dirty="0">
                <a:latin typeface="Century Gothic"/>
                <a:cs typeface="Century Gothic"/>
              </a:rPr>
              <a:t> </a:t>
            </a:r>
            <a:r>
              <a:rPr sz="1900" spc="55" dirty="0">
                <a:latin typeface="Century Gothic"/>
                <a:cs typeface="Century Gothic"/>
              </a:rPr>
              <a:t>37</a:t>
            </a:r>
            <a:endParaRPr sz="19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345"/>
              </a:spcBef>
            </a:pPr>
            <a:r>
              <a:rPr sz="1900" spc="35" dirty="0">
                <a:latin typeface="Century Gothic"/>
                <a:cs typeface="Century Gothic"/>
              </a:rPr>
              <a:t>Comentários:</a:t>
            </a:r>
            <a:r>
              <a:rPr sz="1900" spc="-50" dirty="0">
                <a:latin typeface="Century Gothic"/>
                <a:cs typeface="Century Gothic"/>
              </a:rPr>
              <a:t> </a:t>
            </a:r>
            <a:r>
              <a:rPr sz="1900" spc="210" dirty="0">
                <a:latin typeface="Century Gothic"/>
                <a:cs typeface="Century Gothic"/>
              </a:rPr>
              <a:t>0</a:t>
            </a:r>
            <a:endParaRPr sz="1900">
              <a:latin typeface="Century Gothic"/>
              <a:cs typeface="Century Gothic"/>
            </a:endParaRPr>
          </a:p>
          <a:p>
            <a:pPr marL="254635" marR="246379">
              <a:lnSpc>
                <a:spcPct val="114999"/>
              </a:lnSpc>
              <a:tabLst>
                <a:tab pos="1193800" algn="l"/>
                <a:tab pos="1911985" algn="l"/>
              </a:tabLst>
            </a:pPr>
            <a:r>
              <a:rPr sz="1900" spc="22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900" spc="-80" dirty="0">
                <a:solidFill>
                  <a:srgbClr val="45BE9A"/>
                </a:solidFill>
                <a:latin typeface="Century Gothic"/>
                <a:cs typeface="Century Gothic"/>
              </a:rPr>
              <a:t>ee</a:t>
            </a:r>
            <a:r>
              <a:rPr sz="1900" spc="14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900" spc="210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9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900" spc="-15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1900" spc="-4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900" spc="210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9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900" spc="220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1900" spc="-8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900" spc="14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900" spc="130" dirty="0">
                <a:solidFill>
                  <a:srgbClr val="45BE9A"/>
                </a:solidFill>
                <a:latin typeface="Century Gothic"/>
                <a:cs typeface="Century Gothic"/>
              </a:rPr>
              <a:t>h</a:t>
            </a:r>
            <a:r>
              <a:rPr sz="1900" spc="-4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900" spc="20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900" spc="-8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900" spc="170" dirty="0">
                <a:solidFill>
                  <a:srgbClr val="45BE9A"/>
                </a:solidFill>
                <a:latin typeface="Century Gothic"/>
                <a:cs typeface="Century Gothic"/>
              </a:rPr>
              <a:t>s  </a:t>
            </a:r>
            <a:r>
              <a:rPr sz="1900" spc="95" dirty="0">
                <a:solidFill>
                  <a:srgbClr val="45BE9A"/>
                </a:solidFill>
                <a:latin typeface="Century Gothic"/>
                <a:cs typeface="Century Gothic"/>
              </a:rPr>
              <a:t>momentos</a:t>
            </a:r>
            <a:r>
              <a:rPr sz="1900" spc="-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-90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1900" spc="-2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5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21133" y="901680"/>
            <a:ext cx="2553970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20" dirty="0">
                <a:latin typeface="Century Gothic"/>
                <a:cs typeface="Century Gothic"/>
              </a:rPr>
              <a:t>22/04/2021 </a:t>
            </a:r>
            <a:r>
              <a:rPr sz="2200" spc="25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65" dirty="0">
                <a:latin typeface="Century Gothic"/>
                <a:cs typeface="Century Gothic"/>
              </a:rPr>
              <a:t> </a:t>
            </a:r>
            <a:r>
              <a:rPr sz="2200" spc="25" dirty="0">
                <a:latin typeface="Century Gothic"/>
                <a:cs typeface="Century Gothic"/>
              </a:rPr>
              <a:t>108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0" dirty="0">
                <a:latin typeface="Century Gothic"/>
                <a:cs typeface="Century Gothic"/>
              </a:rPr>
              <a:t> </a:t>
            </a:r>
            <a:r>
              <a:rPr sz="2200" spc="80" dirty="0">
                <a:latin typeface="Century Gothic"/>
                <a:cs typeface="Century Gothic"/>
              </a:rPr>
              <a:t>27</a:t>
            </a:r>
            <a:endParaRPr sz="2200">
              <a:latin typeface="Century Gothic"/>
              <a:cs typeface="Century Gothic"/>
            </a:endParaRPr>
          </a:p>
          <a:p>
            <a:pPr marL="12700" marR="372745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5" dirty="0">
                <a:latin typeface="Century Gothic"/>
                <a:cs typeface="Century Gothic"/>
              </a:rPr>
              <a:t> </a:t>
            </a:r>
            <a:r>
              <a:rPr sz="2200" spc="110" dirty="0">
                <a:latin typeface="Century Gothic"/>
                <a:cs typeface="Century Gothic"/>
              </a:rPr>
              <a:t>7 </a:t>
            </a:r>
            <a:r>
              <a:rPr sz="2200" spc="-590" dirty="0">
                <a:latin typeface="Century Gothic"/>
                <a:cs typeface="Century Gothic"/>
              </a:rPr>
              <a:t> </a:t>
            </a:r>
            <a:r>
              <a:rPr sz="2200" spc="8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21133" y="7574271"/>
            <a:ext cx="2488565" cy="1663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sz="2300" spc="-15" dirty="0">
                <a:latin typeface="Century Gothic"/>
                <a:cs typeface="Century Gothic"/>
              </a:rPr>
              <a:t>Data: </a:t>
            </a:r>
            <a:r>
              <a:rPr sz="2300" spc="25" dirty="0">
                <a:latin typeface="Century Gothic"/>
                <a:cs typeface="Century Gothic"/>
              </a:rPr>
              <a:t>23/04/2021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20" dirty="0">
                <a:latin typeface="Century Gothic"/>
                <a:cs typeface="Century Gothic"/>
              </a:rPr>
              <a:t> </a:t>
            </a:r>
            <a:r>
              <a:rPr sz="2300" spc="110" dirty="0">
                <a:latin typeface="Century Gothic"/>
                <a:cs typeface="Century Gothic"/>
              </a:rPr>
              <a:t>59</a:t>
            </a:r>
            <a:endParaRPr sz="2300">
              <a:latin typeface="Century Gothic"/>
              <a:cs typeface="Century Gothic"/>
            </a:endParaRPr>
          </a:p>
          <a:p>
            <a:pPr marL="12700" marR="208915">
              <a:lnSpc>
                <a:spcPct val="116799"/>
              </a:lnSpc>
            </a:pPr>
            <a:r>
              <a:rPr sz="2300" spc="65" dirty="0">
                <a:latin typeface="Century Gothic"/>
                <a:cs typeface="Century Gothic"/>
              </a:rPr>
              <a:t>Comentários:</a:t>
            </a:r>
            <a:r>
              <a:rPr sz="2300" spc="-85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2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9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23142" y="4112617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254635" marR="880110">
              <a:lnSpc>
                <a:spcPct val="117400"/>
              </a:lnSpc>
              <a:spcBef>
                <a:spcPts val="180"/>
              </a:spcBef>
            </a:pPr>
            <a:r>
              <a:rPr sz="1900" spc="-10" dirty="0">
                <a:latin typeface="Century Gothic"/>
                <a:cs typeface="Century Gothic"/>
              </a:rPr>
              <a:t>Data: </a:t>
            </a:r>
            <a:r>
              <a:rPr sz="1900" spc="25" dirty="0">
                <a:latin typeface="Century Gothic"/>
                <a:cs typeface="Century Gothic"/>
              </a:rPr>
              <a:t>23/04/2021 </a:t>
            </a:r>
            <a:r>
              <a:rPr sz="1900" spc="30" dirty="0">
                <a:latin typeface="Century Gothic"/>
                <a:cs typeface="Century Gothic"/>
              </a:rPr>
              <a:t> </a:t>
            </a:r>
            <a:r>
              <a:rPr sz="1900" spc="40" dirty="0">
                <a:latin typeface="Century Gothic"/>
                <a:cs typeface="Century Gothic"/>
              </a:rPr>
              <a:t>Reproduções:</a:t>
            </a:r>
            <a:r>
              <a:rPr sz="1900" spc="-50" dirty="0">
                <a:latin typeface="Century Gothic"/>
                <a:cs typeface="Century Gothic"/>
              </a:rPr>
              <a:t> </a:t>
            </a:r>
            <a:r>
              <a:rPr sz="1900" spc="-15" dirty="0">
                <a:latin typeface="Century Gothic"/>
                <a:cs typeface="Century Gothic"/>
              </a:rPr>
              <a:t>412</a:t>
            </a:r>
            <a:endParaRPr sz="19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400"/>
              </a:spcBef>
            </a:pPr>
            <a:r>
              <a:rPr sz="1900" spc="60" dirty="0">
                <a:latin typeface="Century Gothic"/>
                <a:cs typeface="Century Gothic"/>
              </a:rPr>
              <a:t>Curtidas:</a:t>
            </a:r>
            <a:r>
              <a:rPr sz="1900" spc="-45" dirty="0">
                <a:latin typeface="Century Gothic"/>
                <a:cs typeface="Century Gothic"/>
              </a:rPr>
              <a:t> </a:t>
            </a:r>
            <a:r>
              <a:rPr sz="1900" spc="95" dirty="0">
                <a:latin typeface="Century Gothic"/>
                <a:cs typeface="Century Gothic"/>
              </a:rPr>
              <a:t>26</a:t>
            </a:r>
            <a:endParaRPr sz="19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395"/>
              </a:spcBef>
            </a:pPr>
            <a:r>
              <a:rPr sz="1900" spc="55" dirty="0">
                <a:latin typeface="Century Gothic"/>
                <a:cs typeface="Century Gothic"/>
              </a:rPr>
              <a:t>Comentários:</a:t>
            </a:r>
            <a:r>
              <a:rPr sz="1900" spc="-30" dirty="0">
                <a:latin typeface="Century Gothic"/>
                <a:cs typeface="Century Gothic"/>
              </a:rPr>
              <a:t> </a:t>
            </a:r>
            <a:r>
              <a:rPr sz="1900" spc="235" dirty="0">
                <a:latin typeface="Century Gothic"/>
                <a:cs typeface="Century Gothic"/>
              </a:rPr>
              <a:t>0</a:t>
            </a:r>
            <a:endParaRPr sz="1900">
              <a:latin typeface="Century Gothic"/>
              <a:cs typeface="Century Gothic"/>
            </a:endParaRPr>
          </a:p>
          <a:p>
            <a:pPr marL="254635" marR="247015">
              <a:lnSpc>
                <a:spcPct val="117400"/>
              </a:lnSpc>
              <a:tabLst>
                <a:tab pos="1183640" algn="l"/>
                <a:tab pos="1887855" algn="l"/>
              </a:tabLst>
            </a:pPr>
            <a:r>
              <a:rPr sz="1900" spc="25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900" spc="-55" dirty="0">
                <a:solidFill>
                  <a:srgbClr val="45BE9A"/>
                </a:solidFill>
                <a:latin typeface="Century Gothic"/>
                <a:cs typeface="Century Gothic"/>
              </a:rPr>
              <a:t>ee</a:t>
            </a:r>
            <a:r>
              <a:rPr sz="1900" spc="16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900" spc="229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9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900" spc="15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1900" spc="-2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900" spc="229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9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900" spc="260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1900" spc="-5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900" spc="16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900" spc="155" dirty="0">
                <a:solidFill>
                  <a:srgbClr val="45BE9A"/>
                </a:solidFill>
                <a:latin typeface="Century Gothic"/>
                <a:cs typeface="Century Gothic"/>
              </a:rPr>
              <a:t>h</a:t>
            </a:r>
            <a:r>
              <a:rPr sz="1900" spc="-2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900" spc="21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900" spc="-5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900" spc="185" dirty="0">
                <a:solidFill>
                  <a:srgbClr val="45BE9A"/>
                </a:solidFill>
                <a:latin typeface="Century Gothic"/>
                <a:cs typeface="Century Gothic"/>
              </a:rPr>
              <a:t>s  </a:t>
            </a:r>
            <a:r>
              <a:rPr sz="1900" spc="120" dirty="0">
                <a:solidFill>
                  <a:srgbClr val="45BE9A"/>
                </a:solidFill>
                <a:latin typeface="Century Gothic"/>
                <a:cs typeface="Century Gothic"/>
              </a:rPr>
              <a:t>momentos</a:t>
            </a:r>
            <a:r>
              <a:rPr sz="1900" spc="-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-6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1900" spc="-1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70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923142" y="7426233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27305" rIns="0" bIns="0" rtlCol="0">
            <a:spAutoFit/>
          </a:bodyPr>
          <a:lstStyle/>
          <a:p>
            <a:pPr marL="254635" marR="1002030">
              <a:lnSpc>
                <a:spcPct val="116599"/>
              </a:lnSpc>
              <a:spcBef>
                <a:spcPts val="215"/>
              </a:spcBef>
            </a:pPr>
            <a:r>
              <a:rPr sz="1800" spc="-15" dirty="0">
                <a:latin typeface="Century Gothic"/>
                <a:cs typeface="Century Gothic"/>
              </a:rPr>
              <a:t>Data: </a:t>
            </a:r>
            <a:r>
              <a:rPr sz="1800" spc="15" dirty="0">
                <a:latin typeface="Century Gothic"/>
                <a:cs typeface="Century Gothic"/>
              </a:rPr>
              <a:t>23/04/2021 </a:t>
            </a:r>
            <a:r>
              <a:rPr sz="1800" spc="20" dirty="0">
                <a:latin typeface="Century Gothic"/>
                <a:cs typeface="Century Gothic"/>
              </a:rPr>
              <a:t> </a:t>
            </a:r>
            <a:r>
              <a:rPr sz="1800" spc="30" dirty="0">
                <a:latin typeface="Century Gothic"/>
                <a:cs typeface="Century Gothic"/>
              </a:rPr>
              <a:t>Reproduções:</a:t>
            </a:r>
            <a:r>
              <a:rPr sz="1800" spc="-40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417</a:t>
            </a:r>
            <a:endParaRPr sz="18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360"/>
              </a:spcBef>
            </a:pPr>
            <a:r>
              <a:rPr sz="1800" spc="50" dirty="0">
                <a:latin typeface="Century Gothic"/>
                <a:cs typeface="Century Gothic"/>
              </a:rPr>
              <a:t>Curtidas:</a:t>
            </a:r>
            <a:r>
              <a:rPr sz="1800" spc="-45" dirty="0">
                <a:latin typeface="Century Gothic"/>
                <a:cs typeface="Century Gothic"/>
              </a:rPr>
              <a:t> </a:t>
            </a:r>
            <a:r>
              <a:rPr sz="1800" spc="65" dirty="0">
                <a:latin typeface="Century Gothic"/>
                <a:cs typeface="Century Gothic"/>
              </a:rPr>
              <a:t>27</a:t>
            </a:r>
            <a:endParaRPr sz="18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359"/>
              </a:spcBef>
            </a:pPr>
            <a:r>
              <a:rPr sz="1800" spc="45" dirty="0">
                <a:latin typeface="Century Gothic"/>
                <a:cs typeface="Century Gothic"/>
              </a:rPr>
              <a:t>Comentários:</a:t>
            </a:r>
            <a:r>
              <a:rPr sz="1800" spc="-35" dirty="0">
                <a:latin typeface="Century Gothic"/>
                <a:cs typeface="Century Gothic"/>
              </a:rPr>
              <a:t> </a:t>
            </a:r>
            <a:r>
              <a:rPr sz="1800" spc="215" dirty="0">
                <a:latin typeface="Century Gothic"/>
                <a:cs typeface="Century Gothic"/>
              </a:rPr>
              <a:t>0</a:t>
            </a:r>
            <a:endParaRPr sz="1800">
              <a:latin typeface="Century Gothic"/>
              <a:cs typeface="Century Gothic"/>
            </a:endParaRPr>
          </a:p>
          <a:p>
            <a:pPr marL="254635" marR="248285">
              <a:lnSpc>
                <a:spcPct val="116599"/>
              </a:lnSpc>
              <a:tabLst>
                <a:tab pos="1210945" algn="l"/>
                <a:tab pos="1955800" algn="l"/>
              </a:tabLst>
            </a:pPr>
            <a:r>
              <a:rPr sz="1800" spc="22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800" spc="-60" dirty="0">
                <a:solidFill>
                  <a:srgbClr val="45BE9A"/>
                </a:solidFill>
                <a:latin typeface="Century Gothic"/>
                <a:cs typeface="Century Gothic"/>
              </a:rPr>
              <a:t>ee</a:t>
            </a:r>
            <a:r>
              <a:rPr sz="1800" spc="14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800" spc="21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8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800" spc="5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1800" spc="-3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800" spc="21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8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800" spc="229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1800" spc="-6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800" spc="14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800" spc="135" dirty="0">
                <a:solidFill>
                  <a:srgbClr val="45BE9A"/>
                </a:solidFill>
                <a:latin typeface="Century Gothic"/>
                <a:cs typeface="Century Gothic"/>
              </a:rPr>
              <a:t>h</a:t>
            </a:r>
            <a:r>
              <a:rPr sz="1800" spc="-3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800" spc="20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800" spc="-6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800" spc="170" dirty="0">
                <a:solidFill>
                  <a:srgbClr val="45BE9A"/>
                </a:solidFill>
                <a:latin typeface="Century Gothic"/>
                <a:cs typeface="Century Gothic"/>
              </a:rPr>
              <a:t>s  </a:t>
            </a:r>
            <a:r>
              <a:rPr sz="1800" spc="105" dirty="0">
                <a:solidFill>
                  <a:srgbClr val="45BE9A"/>
                </a:solidFill>
                <a:latin typeface="Century Gothic"/>
                <a:cs typeface="Century Gothic"/>
              </a:rPr>
              <a:t>momentos</a:t>
            </a:r>
            <a:r>
              <a:rPr sz="1800" spc="-2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800" spc="-70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1800" spc="-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800" spc="6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9544" y="820724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64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9544" y="4101820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51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213" y="475523"/>
            <a:ext cx="2828924" cy="2828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213" y="3729049"/>
            <a:ext cx="2828924" cy="28289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33213" y="6847486"/>
            <a:ext cx="5789930" cy="2828925"/>
            <a:chOff x="2133213" y="6847486"/>
            <a:chExt cx="5789930" cy="2828925"/>
          </a:xfrm>
        </p:grpSpPr>
        <p:sp>
          <p:nvSpPr>
            <p:cNvPr id="7" name="object 7"/>
            <p:cNvSpPr/>
            <p:nvPr/>
          </p:nvSpPr>
          <p:spPr>
            <a:xfrm>
              <a:off x="4579544" y="7415427"/>
              <a:ext cx="3343275" cy="2086610"/>
            </a:xfrm>
            <a:custGeom>
              <a:avLst/>
              <a:gdLst/>
              <a:ahLst/>
              <a:cxnLst/>
              <a:rect l="l" t="t" r="r" b="b"/>
              <a:pathLst>
                <a:path w="3343275" h="2086609">
                  <a:moveTo>
                    <a:pt x="3343275" y="0"/>
                  </a:moveTo>
                  <a:lnTo>
                    <a:pt x="3321266" y="0"/>
                  </a:lnTo>
                  <a:lnTo>
                    <a:pt x="3321266" y="21615"/>
                  </a:lnTo>
                  <a:lnTo>
                    <a:pt x="3321266" y="2063572"/>
                  </a:lnTo>
                  <a:lnTo>
                    <a:pt x="21564" y="2063572"/>
                  </a:lnTo>
                  <a:lnTo>
                    <a:pt x="21564" y="21615"/>
                  </a:lnTo>
                  <a:lnTo>
                    <a:pt x="3321266" y="21615"/>
                  </a:lnTo>
                  <a:lnTo>
                    <a:pt x="3321266" y="0"/>
                  </a:lnTo>
                  <a:lnTo>
                    <a:pt x="0" y="0"/>
                  </a:lnTo>
                  <a:lnTo>
                    <a:pt x="0" y="21615"/>
                  </a:lnTo>
                  <a:lnTo>
                    <a:pt x="0" y="2063572"/>
                  </a:lnTo>
                  <a:lnTo>
                    <a:pt x="0" y="2086457"/>
                  </a:lnTo>
                  <a:lnTo>
                    <a:pt x="3343275" y="2086457"/>
                  </a:lnTo>
                  <a:lnTo>
                    <a:pt x="3343275" y="2063864"/>
                  </a:lnTo>
                  <a:lnTo>
                    <a:pt x="3343275" y="2063572"/>
                  </a:lnTo>
                  <a:lnTo>
                    <a:pt x="3343275" y="21615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213" y="6847486"/>
              <a:ext cx="2828924" cy="28289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439" y="475523"/>
            <a:ext cx="2828924" cy="2828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439" y="3729049"/>
            <a:ext cx="2828924" cy="28289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83439" y="6847486"/>
            <a:ext cx="2828924" cy="28289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208434" y="1441470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55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71433" y="1313442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58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71433" y="4722558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59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71433" y="8036174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60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8434" y="8237211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57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8434" y="4722558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56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66490" y="4115808"/>
            <a:ext cx="2449195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45" dirty="0">
                <a:latin typeface="Century Gothic"/>
                <a:cs typeface="Century Gothic"/>
              </a:rPr>
              <a:t>24/04/2021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235" dirty="0">
                <a:latin typeface="Century Gothic"/>
                <a:cs typeface="Century Gothic"/>
              </a:rPr>
              <a:t>80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0" dirty="0">
                <a:latin typeface="Century Gothic"/>
                <a:cs typeface="Century Gothic"/>
              </a:rPr>
              <a:t> </a:t>
            </a:r>
            <a:r>
              <a:rPr sz="2200" spc="130" dirty="0">
                <a:latin typeface="Century Gothic"/>
                <a:cs typeface="Century Gothic"/>
              </a:rPr>
              <a:t>28</a:t>
            </a:r>
            <a:endParaRPr sz="2200">
              <a:latin typeface="Century Gothic"/>
              <a:cs typeface="Century Gothic"/>
            </a:endParaRPr>
          </a:p>
          <a:p>
            <a:pPr marL="12700" marR="332740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-400" dirty="0">
                <a:latin typeface="Century Gothic"/>
                <a:cs typeface="Century Gothic"/>
              </a:rPr>
              <a:t>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8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166490" y="862283"/>
            <a:ext cx="2400935" cy="806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</a:t>
            </a:r>
            <a:r>
              <a:rPr sz="2200" spc="-90" dirty="0">
                <a:latin typeface="Century Gothic"/>
                <a:cs typeface="Century Gothic"/>
              </a:rPr>
              <a:t> </a:t>
            </a:r>
            <a:r>
              <a:rPr sz="2200" spc="45" dirty="0">
                <a:latin typeface="Century Gothic"/>
                <a:cs typeface="Century Gothic"/>
              </a:rPr>
              <a:t>24/04/2021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25" dirty="0">
                <a:latin typeface="Century Gothic"/>
                <a:cs typeface="Century Gothic"/>
              </a:rPr>
              <a:t> </a:t>
            </a:r>
            <a:r>
              <a:rPr sz="2200" spc="160" dirty="0">
                <a:latin typeface="Century Gothic"/>
                <a:cs typeface="Century Gothic"/>
              </a:rPr>
              <a:t>43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66490" y="1694501"/>
            <a:ext cx="2633980" cy="3651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432050" algn="l"/>
              </a:tabLst>
            </a:pPr>
            <a:r>
              <a:rPr sz="2200" spc="-185" dirty="0">
                <a:latin typeface="Century Gothic"/>
                <a:cs typeface="Century Gothic"/>
              </a:rPr>
              <a:t>C</a:t>
            </a:r>
            <a:r>
              <a:rPr sz="2200" spc="-35" dirty="0">
                <a:latin typeface="Century Gothic"/>
                <a:cs typeface="Century Gothic"/>
              </a:rPr>
              <a:t>o</a:t>
            </a:r>
            <a:r>
              <a:rPr sz="2200" spc="285" dirty="0">
                <a:latin typeface="Century Gothic"/>
                <a:cs typeface="Century Gothic"/>
              </a:rPr>
              <a:t>m</a:t>
            </a:r>
            <a:r>
              <a:rPr sz="2200" spc="-75" dirty="0">
                <a:latin typeface="Century Gothic"/>
                <a:cs typeface="Century Gothic"/>
              </a:rPr>
              <a:t>e</a:t>
            </a:r>
            <a:r>
              <a:rPr sz="2200" spc="165" dirty="0">
                <a:latin typeface="Century Gothic"/>
                <a:cs typeface="Century Gothic"/>
              </a:rPr>
              <a:t>n</a:t>
            </a:r>
            <a:r>
              <a:rPr sz="2200" spc="170" dirty="0">
                <a:latin typeface="Century Gothic"/>
                <a:cs typeface="Century Gothic"/>
              </a:rPr>
              <a:t>t</a:t>
            </a:r>
            <a:r>
              <a:rPr sz="2200" spc="-180" dirty="0">
                <a:latin typeface="Century Gothic"/>
                <a:cs typeface="Century Gothic"/>
              </a:rPr>
              <a:t>á</a:t>
            </a:r>
            <a:r>
              <a:rPr sz="2200" spc="245" dirty="0">
                <a:latin typeface="Century Gothic"/>
                <a:cs typeface="Century Gothic"/>
              </a:rPr>
              <a:t>r</a:t>
            </a:r>
            <a:r>
              <a:rPr sz="2200" spc="175" dirty="0">
                <a:latin typeface="Century Gothic"/>
                <a:cs typeface="Century Gothic"/>
              </a:rPr>
              <a:t>i</a:t>
            </a:r>
            <a:r>
              <a:rPr sz="2200" spc="-35" dirty="0">
                <a:latin typeface="Century Gothic"/>
                <a:cs typeface="Century Gothic"/>
              </a:rPr>
              <a:t>o</a:t>
            </a:r>
            <a:r>
              <a:rPr sz="2200" spc="254" dirty="0">
                <a:latin typeface="Century Gothic"/>
                <a:cs typeface="Century Gothic"/>
              </a:rPr>
              <a:t>s</a:t>
            </a:r>
            <a:r>
              <a:rPr sz="2200" spc="-105" dirty="0">
                <a:latin typeface="Century Gothic"/>
                <a:cs typeface="Century Gothic"/>
              </a:rPr>
              <a:t>:</a:t>
            </a:r>
            <a:r>
              <a:rPr sz="2200" dirty="0">
                <a:latin typeface="Century Gothic"/>
                <a:cs typeface="Century Gothic"/>
              </a:rPr>
              <a:t>	</a:t>
            </a:r>
            <a:r>
              <a:rPr sz="2200" spc="265" dirty="0">
                <a:latin typeface="Century Gothic"/>
                <a:cs typeface="Century Gothic"/>
              </a:rPr>
              <a:t>0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66490" y="2033858"/>
            <a:ext cx="2629535" cy="806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  <a:tabLst>
                <a:tab pos="1833880" algn="l"/>
              </a:tabLst>
            </a:pPr>
            <a:r>
              <a:rPr sz="2200" spc="30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2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00" spc="28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200" spc="10" dirty="0">
                <a:solidFill>
                  <a:srgbClr val="45BE9A"/>
                </a:solidFill>
                <a:latin typeface="Century Gothic"/>
                <a:cs typeface="Century Gothic"/>
              </a:rPr>
              <a:t>b</a:t>
            </a:r>
            <a:r>
              <a:rPr sz="2200" spc="24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2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00" spc="170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2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200" spc="20" dirty="0">
                <a:solidFill>
                  <a:srgbClr val="45BE9A"/>
                </a:solidFill>
                <a:latin typeface="Century Gothic"/>
                <a:cs typeface="Century Gothic"/>
              </a:rPr>
              <a:t>v</a:t>
            </a:r>
            <a:r>
              <a:rPr sz="2200" spc="175" dirty="0">
                <a:solidFill>
                  <a:srgbClr val="45BE9A"/>
                </a:solidFill>
                <a:latin typeface="Century Gothic"/>
                <a:cs typeface="Century Gothic"/>
              </a:rPr>
              <a:t>í</a:t>
            </a:r>
            <a:r>
              <a:rPr sz="2200" spc="5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22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00" spc="-20" dirty="0">
                <a:solidFill>
                  <a:srgbClr val="45BE9A"/>
                </a:solidFill>
                <a:latin typeface="Century Gothic"/>
                <a:cs typeface="Century Gothic"/>
              </a:rPr>
              <a:t>o  </a:t>
            </a:r>
            <a:r>
              <a:rPr sz="2200" spc="-10" dirty="0">
                <a:solidFill>
                  <a:srgbClr val="45BE9A"/>
                </a:solidFill>
                <a:latin typeface="Century Gothic"/>
                <a:cs typeface="Century Gothic"/>
              </a:rPr>
              <a:t>do</a:t>
            </a:r>
            <a:r>
              <a:rPr sz="2200" spc="-2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45" dirty="0">
                <a:solidFill>
                  <a:srgbClr val="45BE9A"/>
                </a:solidFill>
                <a:latin typeface="Century Gothic"/>
                <a:cs typeface="Century Gothic"/>
              </a:rPr>
              <a:t>especialista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66490" y="7489113"/>
            <a:ext cx="2631440" cy="1651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61060">
              <a:lnSpc>
                <a:spcPct val="114700"/>
              </a:lnSpc>
              <a:spcBef>
                <a:spcPts val="100"/>
              </a:spcBef>
            </a:pPr>
            <a:r>
              <a:rPr sz="1550" spc="-30" dirty="0">
                <a:latin typeface="Century Gothic"/>
                <a:cs typeface="Century Gothic"/>
              </a:rPr>
              <a:t>Data: </a:t>
            </a:r>
            <a:r>
              <a:rPr sz="1550" spc="15" dirty="0">
                <a:latin typeface="Century Gothic"/>
                <a:cs typeface="Century Gothic"/>
              </a:rPr>
              <a:t>24/04/2021 </a:t>
            </a:r>
            <a:r>
              <a:rPr sz="1550" spc="20" dirty="0">
                <a:latin typeface="Century Gothic"/>
                <a:cs typeface="Century Gothic"/>
              </a:rPr>
              <a:t> </a:t>
            </a:r>
            <a:r>
              <a:rPr sz="1550" spc="25" dirty="0">
                <a:latin typeface="Century Gothic"/>
                <a:cs typeface="Century Gothic"/>
              </a:rPr>
              <a:t>Visualizações:</a:t>
            </a:r>
            <a:r>
              <a:rPr sz="1550" spc="-90" dirty="0">
                <a:latin typeface="Century Gothic"/>
                <a:cs typeface="Century Gothic"/>
              </a:rPr>
              <a:t> </a:t>
            </a:r>
            <a:r>
              <a:rPr sz="1550" spc="-10" dirty="0">
                <a:latin typeface="Century Gothic"/>
                <a:cs typeface="Century Gothic"/>
              </a:rPr>
              <a:t>188</a:t>
            </a:r>
            <a:endParaRPr sz="15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550" spc="30" dirty="0">
                <a:latin typeface="Century Gothic"/>
                <a:cs typeface="Century Gothic"/>
              </a:rPr>
              <a:t>Curtidas:</a:t>
            </a:r>
            <a:r>
              <a:rPr sz="1550" spc="-55" dirty="0">
                <a:latin typeface="Century Gothic"/>
                <a:cs typeface="Century Gothic"/>
              </a:rPr>
              <a:t> </a:t>
            </a:r>
            <a:r>
              <a:rPr sz="1550" spc="95" dirty="0">
                <a:latin typeface="Century Gothic"/>
                <a:cs typeface="Century Gothic"/>
              </a:rPr>
              <a:t>43</a:t>
            </a:r>
            <a:endParaRPr sz="15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550" spc="25" dirty="0">
                <a:latin typeface="Century Gothic"/>
                <a:cs typeface="Century Gothic"/>
              </a:rPr>
              <a:t>Comentários:</a:t>
            </a:r>
            <a:r>
              <a:rPr sz="1550" spc="-50" dirty="0">
                <a:latin typeface="Century Gothic"/>
                <a:cs typeface="Century Gothic"/>
              </a:rPr>
              <a:t> </a:t>
            </a:r>
            <a:r>
              <a:rPr sz="1550" spc="-60" dirty="0">
                <a:latin typeface="Century Gothic"/>
                <a:cs typeface="Century Gothic"/>
              </a:rPr>
              <a:t>10</a:t>
            </a:r>
            <a:endParaRPr sz="1550">
              <a:latin typeface="Century Gothic"/>
              <a:cs typeface="Century Gothic"/>
            </a:endParaRPr>
          </a:p>
          <a:p>
            <a:pPr marL="12700" marR="5080">
              <a:lnSpc>
                <a:spcPct val="114700"/>
              </a:lnSpc>
              <a:tabLst>
                <a:tab pos="1410970" algn="l"/>
              </a:tabLst>
            </a:pPr>
            <a:r>
              <a:rPr sz="1550" spc="5" dirty="0">
                <a:solidFill>
                  <a:srgbClr val="45BE9A"/>
                </a:solidFill>
                <a:latin typeface="Century Gothic"/>
                <a:cs typeface="Century Gothic"/>
              </a:rPr>
              <a:t>V</a:t>
            </a:r>
            <a:r>
              <a:rPr sz="1550" spc="120" dirty="0">
                <a:solidFill>
                  <a:srgbClr val="45BE9A"/>
                </a:solidFill>
                <a:latin typeface="Century Gothic"/>
                <a:cs typeface="Century Gothic"/>
              </a:rPr>
              <a:t>í</a:t>
            </a:r>
            <a:r>
              <a:rPr sz="1550" spc="-15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155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550" spc="-3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55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55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550" spc="16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550" spc="-10" dirty="0">
                <a:solidFill>
                  <a:srgbClr val="45BE9A"/>
                </a:solidFill>
                <a:latin typeface="Century Gothic"/>
                <a:cs typeface="Century Gothic"/>
              </a:rPr>
              <a:t>p</a:t>
            </a:r>
            <a:r>
              <a:rPr sz="155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550" spc="-130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1550" spc="120" dirty="0">
                <a:solidFill>
                  <a:srgbClr val="45BE9A"/>
                </a:solidFill>
                <a:latin typeface="Century Gothic"/>
                <a:cs typeface="Century Gothic"/>
              </a:rPr>
              <a:t>i</a:t>
            </a:r>
            <a:r>
              <a:rPr sz="1550" spc="-14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1550" spc="120" dirty="0">
                <a:solidFill>
                  <a:srgbClr val="45BE9A"/>
                </a:solidFill>
                <a:latin typeface="Century Gothic"/>
                <a:cs typeface="Century Gothic"/>
              </a:rPr>
              <a:t>li</a:t>
            </a:r>
            <a:r>
              <a:rPr sz="1550" spc="16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550" spc="105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1550" spc="-14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1550" spc="-80" dirty="0">
                <a:solidFill>
                  <a:srgbClr val="45BE9A"/>
                </a:solidFill>
                <a:latin typeface="Century Gothic"/>
                <a:cs typeface="Century Gothic"/>
              </a:rPr>
              <a:t>:  </a:t>
            </a:r>
            <a:r>
              <a:rPr sz="1550" spc="-150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1550" spc="-4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550" spc="170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1550" spc="95" dirty="0">
                <a:solidFill>
                  <a:srgbClr val="45BE9A"/>
                </a:solidFill>
                <a:latin typeface="Century Gothic"/>
                <a:cs typeface="Century Gothic"/>
              </a:rPr>
              <a:t>u</a:t>
            </a:r>
            <a:r>
              <a:rPr sz="1550" spc="100" dirty="0">
                <a:solidFill>
                  <a:srgbClr val="45BE9A"/>
                </a:solidFill>
                <a:latin typeface="Century Gothic"/>
                <a:cs typeface="Century Gothic"/>
              </a:rPr>
              <a:t>n</a:t>
            </a:r>
            <a:r>
              <a:rPr sz="1550" spc="120" dirty="0">
                <a:solidFill>
                  <a:srgbClr val="45BE9A"/>
                </a:solidFill>
                <a:latin typeface="Century Gothic"/>
                <a:cs typeface="Century Gothic"/>
              </a:rPr>
              <a:t>i</a:t>
            </a:r>
            <a:r>
              <a:rPr sz="1550" spc="-130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1550" spc="-14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1550" spc="-130" dirty="0">
                <a:solidFill>
                  <a:srgbClr val="45BE9A"/>
                </a:solidFill>
                <a:latin typeface="Century Gothic"/>
                <a:cs typeface="Century Gothic"/>
              </a:rPr>
              <a:t>ç</a:t>
            </a:r>
            <a:r>
              <a:rPr sz="1550" spc="-140" dirty="0">
                <a:solidFill>
                  <a:srgbClr val="45BE9A"/>
                </a:solidFill>
                <a:latin typeface="Century Gothic"/>
                <a:cs typeface="Century Gothic"/>
              </a:rPr>
              <a:t>ã</a:t>
            </a:r>
            <a:r>
              <a:rPr sz="1550" spc="-3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550" spc="-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550" spc="-6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550" spc="-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55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550" spc="100" dirty="0">
                <a:solidFill>
                  <a:srgbClr val="45BE9A"/>
                </a:solidFill>
                <a:latin typeface="Century Gothic"/>
                <a:cs typeface="Century Gothic"/>
              </a:rPr>
              <a:t>x</a:t>
            </a:r>
            <a:r>
              <a:rPr sz="1550" spc="-10" dirty="0">
                <a:solidFill>
                  <a:srgbClr val="45BE9A"/>
                </a:solidFill>
                <a:latin typeface="Century Gothic"/>
                <a:cs typeface="Century Gothic"/>
              </a:rPr>
              <a:t>p</a:t>
            </a:r>
            <a:r>
              <a:rPr sz="1550" spc="16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55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550" spc="165" dirty="0">
                <a:solidFill>
                  <a:srgbClr val="45BE9A"/>
                </a:solidFill>
                <a:latin typeface="Century Gothic"/>
                <a:cs typeface="Century Gothic"/>
              </a:rPr>
              <a:t>ss</a:t>
            </a:r>
            <a:r>
              <a:rPr sz="1550" spc="-140" dirty="0">
                <a:solidFill>
                  <a:srgbClr val="45BE9A"/>
                </a:solidFill>
                <a:latin typeface="Century Gothic"/>
                <a:cs typeface="Century Gothic"/>
              </a:rPr>
              <a:t>ã</a:t>
            </a:r>
            <a:r>
              <a:rPr sz="1550" spc="-3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endParaRPr sz="155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23142" y="859080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56870" marR="608330">
              <a:lnSpc>
                <a:spcPct val="116500"/>
              </a:lnSpc>
              <a:spcBef>
                <a:spcPts val="120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20" dirty="0">
                <a:latin typeface="Century Gothic"/>
                <a:cs typeface="Century Gothic"/>
              </a:rPr>
              <a:t>25/04/2021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25" dirty="0">
                <a:latin typeface="Century Gothic"/>
                <a:cs typeface="Century Gothic"/>
              </a:rPr>
              <a:t> </a:t>
            </a:r>
            <a:r>
              <a:rPr sz="2200" spc="185" dirty="0">
                <a:latin typeface="Century Gothic"/>
                <a:cs typeface="Century Gothic"/>
              </a:rPr>
              <a:t>47</a:t>
            </a:r>
            <a:endParaRPr sz="2200">
              <a:latin typeface="Century Gothic"/>
              <a:cs typeface="Century Gothic"/>
            </a:endParaRPr>
          </a:p>
          <a:p>
            <a:pPr marL="356870" marR="351155">
              <a:lnSpc>
                <a:spcPct val="116500"/>
              </a:lnSpc>
              <a:tabLst>
                <a:tab pos="1490980" algn="l"/>
                <a:tab pos="2853690" algn="l"/>
              </a:tabLst>
            </a:pPr>
            <a:r>
              <a:rPr sz="2200" spc="55" dirty="0">
                <a:latin typeface="Century Gothic"/>
                <a:cs typeface="Century Gothic"/>
              </a:rPr>
              <a:t>Comentários: 2 </a:t>
            </a:r>
            <a:r>
              <a:rPr sz="2200" spc="60" dirty="0">
                <a:latin typeface="Century Gothic"/>
                <a:cs typeface="Century Gothic"/>
              </a:rPr>
              <a:t> </a:t>
            </a:r>
            <a:r>
              <a:rPr sz="2200" spc="9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2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spc="10" dirty="0">
                <a:solidFill>
                  <a:srgbClr val="45BE9A"/>
                </a:solidFill>
                <a:latin typeface="Century Gothic"/>
                <a:cs typeface="Century Gothic"/>
              </a:rPr>
              <a:t>p</a:t>
            </a:r>
            <a:r>
              <a:rPr sz="2200" spc="-175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200" spc="28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2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00" spc="165" dirty="0">
                <a:solidFill>
                  <a:srgbClr val="45BE9A"/>
                </a:solidFill>
                <a:latin typeface="Century Gothic"/>
                <a:cs typeface="Century Gothic"/>
              </a:rPr>
              <a:t>n</a:t>
            </a:r>
            <a:r>
              <a:rPr sz="2200" spc="170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2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spc="18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2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200" spc="105" dirty="0">
                <a:solidFill>
                  <a:srgbClr val="45BE9A"/>
                </a:solidFill>
                <a:latin typeface="Century Gothic"/>
                <a:cs typeface="Century Gothic"/>
              </a:rPr>
              <a:t>-  </a:t>
            </a:r>
            <a:r>
              <a:rPr sz="2200" spc="140" dirty="0">
                <a:solidFill>
                  <a:srgbClr val="45BE9A"/>
                </a:solidFill>
                <a:latin typeface="Century Gothic"/>
                <a:cs typeface="Century Gothic"/>
              </a:rPr>
              <a:t>resumo</a:t>
            </a:r>
            <a:r>
              <a:rPr sz="2200" spc="-2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7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923142" y="4112617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56870" marR="552450">
              <a:lnSpc>
                <a:spcPct val="116500"/>
              </a:lnSpc>
              <a:spcBef>
                <a:spcPts val="120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20" dirty="0">
                <a:latin typeface="Century Gothic"/>
                <a:cs typeface="Century Gothic"/>
              </a:rPr>
              <a:t>25/04/2021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65" dirty="0">
                <a:latin typeface="Century Gothic"/>
                <a:cs typeface="Century Gothic"/>
              </a:rPr>
              <a:t> </a:t>
            </a:r>
            <a:r>
              <a:rPr sz="2200" spc="160" dirty="0">
                <a:latin typeface="Century Gothic"/>
                <a:cs typeface="Century Gothic"/>
              </a:rPr>
              <a:t>87</a:t>
            </a:r>
            <a:endParaRPr sz="2200">
              <a:latin typeface="Century Gothic"/>
              <a:cs typeface="Century Gothic"/>
            </a:endParaRPr>
          </a:p>
          <a:p>
            <a:pPr marL="35687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0" dirty="0">
                <a:latin typeface="Century Gothic"/>
                <a:cs typeface="Century Gothic"/>
              </a:rPr>
              <a:t> </a:t>
            </a:r>
            <a:r>
              <a:rPr sz="2200" spc="80" dirty="0">
                <a:latin typeface="Century Gothic"/>
                <a:cs typeface="Century Gothic"/>
              </a:rPr>
              <a:t>27</a:t>
            </a:r>
            <a:endParaRPr sz="2200">
              <a:latin typeface="Century Gothic"/>
              <a:cs typeface="Century Gothic"/>
            </a:endParaRPr>
          </a:p>
          <a:p>
            <a:pPr marL="356870" marR="451484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 </a:t>
            </a:r>
            <a:r>
              <a:rPr sz="2200" spc="265" dirty="0">
                <a:latin typeface="Century Gothic"/>
                <a:cs typeface="Century Gothic"/>
              </a:rPr>
              <a:t>0 </a:t>
            </a:r>
            <a:r>
              <a:rPr sz="2200" spc="270" dirty="0">
                <a:latin typeface="Century Gothic"/>
                <a:cs typeface="Century Gothic"/>
              </a:rPr>
              <a:t> </a:t>
            </a:r>
            <a:r>
              <a:rPr sz="2200" spc="175" dirty="0">
                <a:solidFill>
                  <a:srgbClr val="45BE9A"/>
                </a:solidFill>
                <a:latin typeface="Century Gothic"/>
                <a:cs typeface="Century Gothic"/>
              </a:rPr>
              <a:t>Ping</a:t>
            </a:r>
            <a:r>
              <a:rPr sz="2200" spc="-4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50" dirty="0">
                <a:solidFill>
                  <a:srgbClr val="45BE9A"/>
                </a:solidFill>
                <a:latin typeface="Century Gothic"/>
                <a:cs typeface="Century Gothic"/>
              </a:rPr>
              <a:t>pong</a:t>
            </a:r>
            <a:r>
              <a:rPr sz="2200" spc="-4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-8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2200" spc="-4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70" dirty="0">
                <a:solidFill>
                  <a:srgbClr val="45BE9A"/>
                </a:solidFill>
                <a:latin typeface="Century Gothic"/>
                <a:cs typeface="Century Gothic"/>
              </a:rPr>
              <a:t>voz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923142" y="7426233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356870" marR="559435">
              <a:lnSpc>
                <a:spcPct val="116500"/>
              </a:lnSpc>
              <a:spcBef>
                <a:spcPts val="42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30" dirty="0">
                <a:latin typeface="Century Gothic"/>
                <a:cs typeface="Century Gothic"/>
              </a:rPr>
              <a:t>26/04/2021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130" dirty="0">
                <a:latin typeface="Century Gothic"/>
                <a:cs typeface="Century Gothic"/>
              </a:rPr>
              <a:t>82</a:t>
            </a:r>
            <a:endParaRPr sz="2200">
              <a:latin typeface="Century Gothic"/>
              <a:cs typeface="Century Gothic"/>
            </a:endParaRPr>
          </a:p>
          <a:p>
            <a:pPr marL="35687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0" dirty="0">
                <a:latin typeface="Century Gothic"/>
                <a:cs typeface="Century Gothic"/>
              </a:rPr>
              <a:t> </a:t>
            </a:r>
            <a:r>
              <a:rPr sz="2200" spc="155" dirty="0">
                <a:latin typeface="Century Gothic"/>
                <a:cs typeface="Century Gothic"/>
              </a:rPr>
              <a:t>30</a:t>
            </a:r>
            <a:endParaRPr sz="2200">
              <a:latin typeface="Century Gothic"/>
              <a:cs typeface="Century Gothic"/>
            </a:endParaRPr>
          </a:p>
          <a:p>
            <a:pPr marL="356870" marR="777240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5" dirty="0">
                <a:latin typeface="Century Gothic"/>
                <a:cs typeface="Century Gothic"/>
              </a:rPr>
              <a:t> </a:t>
            </a:r>
            <a:r>
              <a:rPr sz="2200" spc="270" dirty="0">
                <a:latin typeface="Century Gothic"/>
                <a:cs typeface="Century Gothic"/>
              </a:rPr>
              <a:t>4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8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213" y="475523"/>
            <a:ext cx="2828924" cy="28289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213" y="3729049"/>
            <a:ext cx="2828924" cy="28289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133213" y="6847486"/>
            <a:ext cx="5789930" cy="2828925"/>
            <a:chOff x="2133213" y="6847486"/>
            <a:chExt cx="5789930" cy="2828925"/>
          </a:xfrm>
        </p:grpSpPr>
        <p:sp>
          <p:nvSpPr>
            <p:cNvPr id="5" name="object 5"/>
            <p:cNvSpPr/>
            <p:nvPr/>
          </p:nvSpPr>
          <p:spPr>
            <a:xfrm>
              <a:off x="4579544" y="7415427"/>
              <a:ext cx="3343275" cy="2086610"/>
            </a:xfrm>
            <a:custGeom>
              <a:avLst/>
              <a:gdLst/>
              <a:ahLst/>
              <a:cxnLst/>
              <a:rect l="l" t="t" r="r" b="b"/>
              <a:pathLst>
                <a:path w="3343275" h="2086609">
                  <a:moveTo>
                    <a:pt x="3343275" y="0"/>
                  </a:moveTo>
                  <a:lnTo>
                    <a:pt x="3321266" y="0"/>
                  </a:lnTo>
                  <a:lnTo>
                    <a:pt x="3321266" y="21615"/>
                  </a:lnTo>
                  <a:lnTo>
                    <a:pt x="3321266" y="2063572"/>
                  </a:lnTo>
                  <a:lnTo>
                    <a:pt x="21564" y="2063572"/>
                  </a:lnTo>
                  <a:lnTo>
                    <a:pt x="21564" y="21615"/>
                  </a:lnTo>
                  <a:lnTo>
                    <a:pt x="3321266" y="21615"/>
                  </a:lnTo>
                  <a:lnTo>
                    <a:pt x="3321266" y="0"/>
                  </a:lnTo>
                  <a:lnTo>
                    <a:pt x="0" y="0"/>
                  </a:lnTo>
                  <a:lnTo>
                    <a:pt x="0" y="21615"/>
                  </a:lnTo>
                  <a:lnTo>
                    <a:pt x="0" y="2063572"/>
                  </a:lnTo>
                  <a:lnTo>
                    <a:pt x="0" y="2086457"/>
                  </a:lnTo>
                  <a:lnTo>
                    <a:pt x="3343275" y="2086457"/>
                  </a:lnTo>
                  <a:lnTo>
                    <a:pt x="3343275" y="2063864"/>
                  </a:lnTo>
                  <a:lnTo>
                    <a:pt x="3343275" y="2063572"/>
                  </a:lnTo>
                  <a:lnTo>
                    <a:pt x="3343275" y="21615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213" y="6847486"/>
              <a:ext cx="2828924" cy="282892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439" y="475523"/>
            <a:ext cx="2828924" cy="28289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439" y="3729049"/>
            <a:ext cx="2828924" cy="282892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1083439" y="6847486"/>
            <a:ext cx="6172200" cy="2828925"/>
            <a:chOff x="11083439" y="6847486"/>
            <a:chExt cx="6172200" cy="2828925"/>
          </a:xfrm>
        </p:grpSpPr>
        <p:sp>
          <p:nvSpPr>
            <p:cNvPr id="10" name="object 10"/>
            <p:cNvSpPr/>
            <p:nvPr/>
          </p:nvSpPr>
          <p:spPr>
            <a:xfrm>
              <a:off x="13912355" y="7415427"/>
              <a:ext cx="3343275" cy="2086610"/>
            </a:xfrm>
            <a:custGeom>
              <a:avLst/>
              <a:gdLst/>
              <a:ahLst/>
              <a:cxnLst/>
              <a:rect l="l" t="t" r="r" b="b"/>
              <a:pathLst>
                <a:path w="3343275" h="2086609">
                  <a:moveTo>
                    <a:pt x="3343275" y="0"/>
                  </a:moveTo>
                  <a:lnTo>
                    <a:pt x="3321266" y="0"/>
                  </a:lnTo>
                  <a:lnTo>
                    <a:pt x="3321266" y="21615"/>
                  </a:lnTo>
                  <a:lnTo>
                    <a:pt x="3321266" y="2063572"/>
                  </a:lnTo>
                  <a:lnTo>
                    <a:pt x="21564" y="2063572"/>
                  </a:lnTo>
                  <a:lnTo>
                    <a:pt x="21564" y="21615"/>
                  </a:lnTo>
                  <a:lnTo>
                    <a:pt x="3321266" y="21615"/>
                  </a:lnTo>
                  <a:lnTo>
                    <a:pt x="3321266" y="0"/>
                  </a:lnTo>
                  <a:lnTo>
                    <a:pt x="0" y="0"/>
                  </a:lnTo>
                  <a:lnTo>
                    <a:pt x="0" y="21615"/>
                  </a:lnTo>
                  <a:lnTo>
                    <a:pt x="0" y="2063572"/>
                  </a:lnTo>
                  <a:lnTo>
                    <a:pt x="0" y="2086457"/>
                  </a:lnTo>
                  <a:lnTo>
                    <a:pt x="3343275" y="2086457"/>
                  </a:lnTo>
                  <a:lnTo>
                    <a:pt x="3343275" y="2063864"/>
                  </a:lnTo>
                  <a:lnTo>
                    <a:pt x="3343275" y="2063572"/>
                  </a:lnTo>
                  <a:lnTo>
                    <a:pt x="3343275" y="21615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83439" y="6847486"/>
              <a:ext cx="2828924" cy="282892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08434" y="1441470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61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71433" y="1313442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64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71433" y="4722558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65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71433" y="8036174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66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8434" y="8237211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63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8434" y="4722558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62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66490" y="834446"/>
            <a:ext cx="2633980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2729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30" dirty="0">
                <a:latin typeface="Century Gothic"/>
                <a:cs typeface="Century Gothic"/>
              </a:rPr>
              <a:t>26/04/2021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25" dirty="0">
                <a:latin typeface="Century Gothic"/>
                <a:cs typeface="Century Gothic"/>
              </a:rPr>
              <a:t> </a:t>
            </a:r>
            <a:r>
              <a:rPr sz="2200" spc="80" dirty="0">
                <a:latin typeface="Century Gothic"/>
                <a:cs typeface="Century Gothic"/>
              </a:rPr>
              <a:t>72</a:t>
            </a:r>
            <a:endParaRPr sz="2200">
              <a:latin typeface="Century Gothic"/>
              <a:cs typeface="Century Gothic"/>
            </a:endParaRPr>
          </a:p>
          <a:p>
            <a:pPr marL="12700" marR="5080">
              <a:lnSpc>
                <a:spcPct val="116500"/>
              </a:lnSpc>
              <a:tabLst>
                <a:tab pos="1833880" algn="l"/>
              </a:tabLst>
            </a:pPr>
            <a:r>
              <a:rPr sz="2200" spc="55" dirty="0">
                <a:latin typeface="Century Gothic"/>
                <a:cs typeface="Century Gothic"/>
              </a:rPr>
              <a:t>Comentários: </a:t>
            </a:r>
            <a:r>
              <a:rPr sz="2200" spc="150" dirty="0">
                <a:latin typeface="Century Gothic"/>
                <a:cs typeface="Century Gothic"/>
              </a:rPr>
              <a:t>9 </a:t>
            </a:r>
            <a:r>
              <a:rPr sz="2200" spc="155" dirty="0">
                <a:latin typeface="Century Gothic"/>
                <a:cs typeface="Century Gothic"/>
              </a:rPr>
              <a:t> </a:t>
            </a:r>
            <a:r>
              <a:rPr sz="2200" spc="30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2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00" spc="28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200" spc="10" dirty="0">
                <a:solidFill>
                  <a:srgbClr val="45BE9A"/>
                </a:solidFill>
                <a:latin typeface="Century Gothic"/>
                <a:cs typeface="Century Gothic"/>
              </a:rPr>
              <a:t>b</a:t>
            </a:r>
            <a:r>
              <a:rPr sz="2200" spc="24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20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00" spc="170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2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200" spc="254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2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spc="24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2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spc="105" dirty="0">
                <a:solidFill>
                  <a:srgbClr val="45BE9A"/>
                </a:solidFill>
                <a:latin typeface="Century Gothic"/>
                <a:cs typeface="Century Gothic"/>
              </a:rPr>
              <a:t>u  </a:t>
            </a:r>
            <a:r>
              <a:rPr sz="2200" spc="-8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2200" spc="-2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70" dirty="0">
                <a:solidFill>
                  <a:srgbClr val="45BE9A"/>
                </a:solidFill>
                <a:latin typeface="Century Gothic"/>
                <a:cs typeface="Century Gothic"/>
              </a:rPr>
              <a:t>voz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66490" y="4235423"/>
            <a:ext cx="2633980" cy="176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62330">
              <a:lnSpc>
                <a:spcPct val="115399"/>
              </a:lnSpc>
              <a:spcBef>
                <a:spcPts val="100"/>
              </a:spcBef>
            </a:pPr>
            <a:r>
              <a:rPr sz="1650" spc="-25" dirty="0">
                <a:latin typeface="Century Gothic"/>
                <a:cs typeface="Century Gothic"/>
              </a:rPr>
              <a:t>Data: </a:t>
            </a:r>
            <a:r>
              <a:rPr sz="1650" spc="10" dirty="0">
                <a:latin typeface="Century Gothic"/>
                <a:cs typeface="Century Gothic"/>
              </a:rPr>
              <a:t>27/04/2021 </a:t>
            </a:r>
            <a:r>
              <a:rPr sz="1650" spc="-445" dirty="0">
                <a:latin typeface="Century Gothic"/>
                <a:cs typeface="Century Gothic"/>
              </a:rPr>
              <a:t> </a:t>
            </a:r>
            <a:r>
              <a:rPr sz="1650" spc="35" dirty="0">
                <a:latin typeface="Century Gothic"/>
                <a:cs typeface="Century Gothic"/>
              </a:rPr>
              <a:t>Curtidas:</a:t>
            </a:r>
            <a:r>
              <a:rPr sz="1650" spc="-25" dirty="0">
                <a:latin typeface="Century Gothic"/>
                <a:cs typeface="Century Gothic"/>
              </a:rPr>
              <a:t> </a:t>
            </a:r>
            <a:r>
              <a:rPr sz="1650" spc="110" dirty="0">
                <a:latin typeface="Century Gothic"/>
                <a:cs typeface="Century Gothic"/>
              </a:rPr>
              <a:t>43</a:t>
            </a:r>
            <a:endParaRPr sz="1650">
              <a:latin typeface="Century Gothic"/>
              <a:cs typeface="Century Gothic"/>
            </a:endParaRPr>
          </a:p>
          <a:p>
            <a:pPr marL="12700" marR="5080">
              <a:lnSpc>
                <a:spcPct val="115399"/>
              </a:lnSpc>
              <a:tabLst>
                <a:tab pos="1130300" algn="l"/>
                <a:tab pos="1358900" algn="l"/>
                <a:tab pos="2237740" algn="l"/>
                <a:tab pos="2491740" algn="l"/>
              </a:tabLst>
            </a:pPr>
            <a:r>
              <a:rPr sz="1650" spc="30" dirty="0">
                <a:latin typeface="Century Gothic"/>
                <a:cs typeface="Century Gothic"/>
              </a:rPr>
              <a:t>Comentários: </a:t>
            </a:r>
            <a:r>
              <a:rPr sz="1650" spc="150" dirty="0">
                <a:latin typeface="Century Gothic"/>
                <a:cs typeface="Century Gothic"/>
              </a:rPr>
              <a:t>8 </a:t>
            </a:r>
            <a:r>
              <a:rPr sz="1650" spc="155" dirty="0">
                <a:latin typeface="Century Gothic"/>
                <a:cs typeface="Century Gothic"/>
              </a:rPr>
              <a:t> </a:t>
            </a:r>
            <a:r>
              <a:rPr sz="1650" spc="21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650" spc="-6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650" spc="19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1650" spc="-5" dirty="0">
                <a:solidFill>
                  <a:srgbClr val="45BE9A"/>
                </a:solidFill>
                <a:latin typeface="Century Gothic"/>
                <a:cs typeface="Century Gothic"/>
              </a:rPr>
              <a:t>b</a:t>
            </a:r>
            <a:r>
              <a:rPr sz="1650" spc="17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650" spc="-6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650" spc="120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1650" spc="-6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650" dirty="0">
                <a:solidFill>
                  <a:srgbClr val="45BE9A"/>
                </a:solidFill>
                <a:latin typeface="Century Gothic"/>
                <a:cs typeface="Century Gothic"/>
              </a:rPr>
              <a:t>		</a:t>
            </a:r>
            <a:r>
              <a:rPr sz="1650" spc="5" dirty="0">
                <a:solidFill>
                  <a:srgbClr val="45BE9A"/>
                </a:solidFill>
                <a:latin typeface="Century Gothic"/>
                <a:cs typeface="Century Gothic"/>
              </a:rPr>
              <a:t>v</a:t>
            </a:r>
            <a:r>
              <a:rPr sz="1650" spc="130" dirty="0">
                <a:solidFill>
                  <a:srgbClr val="45BE9A"/>
                </a:solidFill>
                <a:latin typeface="Century Gothic"/>
                <a:cs typeface="Century Gothic"/>
              </a:rPr>
              <a:t>í</a:t>
            </a:r>
            <a:r>
              <a:rPr sz="1650" spc="-10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1650" spc="-6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650" spc="-3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65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650" spc="-10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1650" spc="-3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650" spc="150" dirty="0">
                <a:solidFill>
                  <a:srgbClr val="45BE9A"/>
                </a:solidFill>
                <a:latin typeface="Century Gothic"/>
                <a:cs typeface="Century Gothic"/>
              </a:rPr>
              <a:t>s  </a:t>
            </a:r>
            <a:r>
              <a:rPr sz="1650" spc="-150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1650" spc="-3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650" spc="17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650" spc="-145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1650" spc="130" dirty="0">
                <a:solidFill>
                  <a:srgbClr val="45BE9A"/>
                </a:solidFill>
                <a:latin typeface="Century Gothic"/>
                <a:cs typeface="Century Gothic"/>
              </a:rPr>
              <a:t>i</a:t>
            </a:r>
            <a:r>
              <a:rPr sz="1650" spc="18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65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650" spc="140" dirty="0">
                <a:solidFill>
                  <a:srgbClr val="45BE9A"/>
                </a:solidFill>
                <a:latin typeface="Century Gothic"/>
                <a:cs typeface="Century Gothic"/>
              </a:rPr>
              <a:t>I</a:t>
            </a:r>
            <a:r>
              <a:rPr sz="1650" spc="114" dirty="0">
                <a:solidFill>
                  <a:srgbClr val="45BE9A"/>
                </a:solidFill>
                <a:latin typeface="Century Gothic"/>
                <a:cs typeface="Century Gothic"/>
              </a:rPr>
              <a:t>N</a:t>
            </a:r>
            <a:r>
              <a:rPr sz="1650" spc="-150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1650" spc="-15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1650" spc="114" dirty="0">
                <a:solidFill>
                  <a:srgbClr val="45BE9A"/>
                </a:solidFill>
                <a:latin typeface="Century Gothic"/>
                <a:cs typeface="Century Gothic"/>
              </a:rPr>
              <a:t>n</a:t>
            </a:r>
            <a:r>
              <a:rPr sz="1650" spc="120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1650" spc="-30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650" dirty="0">
                <a:solidFill>
                  <a:srgbClr val="45BE9A"/>
                </a:solidFill>
                <a:latin typeface="Century Gothic"/>
                <a:cs typeface="Century Gothic"/>
              </a:rPr>
              <a:t>		</a:t>
            </a:r>
            <a:r>
              <a:rPr sz="1650" spc="-40" dirty="0">
                <a:solidFill>
                  <a:srgbClr val="45BE9A"/>
                </a:solidFill>
                <a:latin typeface="Century Gothic"/>
                <a:cs typeface="Century Gothic"/>
              </a:rPr>
              <a:t>e  </a:t>
            </a:r>
            <a:r>
              <a:rPr sz="1650" spc="20" dirty="0">
                <a:solidFill>
                  <a:srgbClr val="45BE9A"/>
                </a:solidFill>
                <a:latin typeface="Century Gothic"/>
                <a:cs typeface="Century Gothic"/>
              </a:rPr>
              <a:t>identidade</a:t>
            </a:r>
            <a:endParaRPr sz="165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66490" y="7429520"/>
            <a:ext cx="2441575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25" dirty="0">
                <a:latin typeface="Century Gothic"/>
                <a:cs typeface="Century Gothic"/>
              </a:rPr>
              <a:t>27/04/2021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204" dirty="0">
                <a:latin typeface="Century Gothic"/>
                <a:cs typeface="Century Gothic"/>
              </a:rPr>
              <a:t>90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55" dirty="0">
                <a:latin typeface="Century Gothic"/>
                <a:cs typeface="Century Gothic"/>
              </a:rPr>
              <a:t>22</a:t>
            </a:r>
            <a:endParaRPr sz="2200">
              <a:latin typeface="Century Gothic"/>
              <a:cs typeface="Century Gothic"/>
            </a:endParaRPr>
          </a:p>
          <a:p>
            <a:pPr marL="12700" marR="267335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55" dirty="0">
                <a:latin typeface="Century Gothic"/>
                <a:cs typeface="Century Gothic"/>
              </a:rPr>
              <a:t>2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80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923142" y="859080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215900" rIns="0" bIns="0" rtlCol="0">
            <a:spAutoFit/>
          </a:bodyPr>
          <a:lstStyle/>
          <a:p>
            <a:pPr marL="267335" marR="690880">
              <a:lnSpc>
                <a:spcPct val="116500"/>
              </a:lnSpc>
              <a:spcBef>
                <a:spcPts val="1700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25" dirty="0">
                <a:latin typeface="Century Gothic"/>
                <a:cs typeface="Century Gothic"/>
              </a:rPr>
              <a:t>27/04/2021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25" dirty="0">
                <a:latin typeface="Century Gothic"/>
                <a:cs typeface="Century Gothic"/>
              </a:rPr>
              <a:t> </a:t>
            </a:r>
            <a:r>
              <a:rPr sz="2200" spc="160" dirty="0">
                <a:latin typeface="Century Gothic"/>
                <a:cs typeface="Century Gothic"/>
              </a:rPr>
              <a:t>50</a:t>
            </a:r>
            <a:endParaRPr sz="2200">
              <a:latin typeface="Century Gothic"/>
              <a:cs typeface="Century Gothic"/>
            </a:endParaRPr>
          </a:p>
          <a:p>
            <a:pPr marL="267335" marR="866140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</a:t>
            </a:r>
            <a:r>
              <a:rPr sz="2200" spc="-65" dirty="0">
                <a:latin typeface="Century Gothic"/>
                <a:cs typeface="Century Gothic"/>
              </a:rPr>
              <a:t> </a:t>
            </a:r>
            <a:r>
              <a:rPr sz="2200" spc="265" dirty="0">
                <a:latin typeface="Century Gothic"/>
                <a:cs typeface="Century Gothic"/>
              </a:rPr>
              <a:t>0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100" dirty="0">
                <a:solidFill>
                  <a:srgbClr val="45BE9A"/>
                </a:solidFill>
                <a:latin typeface="Century Gothic"/>
                <a:cs typeface="Century Gothic"/>
              </a:rPr>
              <a:t>Lembrete</a:t>
            </a:r>
            <a:r>
              <a:rPr sz="2200" spc="-4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7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923142" y="4112617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25"/>
              </a:spcBef>
            </a:pPr>
            <a:r>
              <a:rPr sz="2350" spc="-20" dirty="0">
                <a:latin typeface="Century Gothic"/>
                <a:cs typeface="Century Gothic"/>
              </a:rPr>
              <a:t>Data:</a:t>
            </a:r>
            <a:r>
              <a:rPr sz="2350" spc="-40" dirty="0">
                <a:latin typeface="Century Gothic"/>
                <a:cs typeface="Century Gothic"/>
              </a:rPr>
              <a:t> </a:t>
            </a:r>
            <a:r>
              <a:rPr sz="2350" spc="40" dirty="0">
                <a:latin typeface="Century Gothic"/>
                <a:cs typeface="Century Gothic"/>
              </a:rPr>
              <a:t>28/04/2021</a:t>
            </a:r>
            <a:endParaRPr sz="2350">
              <a:latin typeface="Century Gothic"/>
              <a:cs typeface="Century Gothic"/>
            </a:endParaRPr>
          </a:p>
          <a:p>
            <a:pPr marL="267335">
              <a:lnSpc>
                <a:spcPct val="100000"/>
              </a:lnSpc>
              <a:spcBef>
                <a:spcPts val="480"/>
              </a:spcBef>
            </a:pPr>
            <a:r>
              <a:rPr sz="2350" spc="55" dirty="0">
                <a:latin typeface="Century Gothic"/>
                <a:cs typeface="Century Gothic"/>
              </a:rPr>
              <a:t>Visualizações:</a:t>
            </a:r>
            <a:r>
              <a:rPr sz="2350" spc="-40" dirty="0">
                <a:latin typeface="Century Gothic"/>
                <a:cs typeface="Century Gothic"/>
              </a:rPr>
              <a:t> </a:t>
            </a:r>
            <a:r>
              <a:rPr sz="2350" spc="-30" dirty="0">
                <a:latin typeface="Century Gothic"/>
                <a:cs typeface="Century Gothic"/>
              </a:rPr>
              <a:t>105</a:t>
            </a:r>
            <a:endParaRPr sz="2350">
              <a:latin typeface="Century Gothic"/>
              <a:cs typeface="Century Gothic"/>
            </a:endParaRPr>
          </a:p>
          <a:p>
            <a:pPr marL="267335">
              <a:lnSpc>
                <a:spcPct val="100000"/>
              </a:lnSpc>
              <a:spcBef>
                <a:spcPts val="480"/>
              </a:spcBef>
            </a:pPr>
            <a:r>
              <a:rPr sz="2350" spc="65" dirty="0">
                <a:latin typeface="Century Gothic"/>
                <a:cs typeface="Century Gothic"/>
              </a:rPr>
              <a:t>Curtidas:</a:t>
            </a:r>
            <a:r>
              <a:rPr sz="2350" spc="-55" dirty="0">
                <a:latin typeface="Century Gothic"/>
                <a:cs typeface="Century Gothic"/>
              </a:rPr>
              <a:t> </a:t>
            </a:r>
            <a:r>
              <a:rPr sz="2350" spc="60" dirty="0">
                <a:latin typeface="Century Gothic"/>
                <a:cs typeface="Century Gothic"/>
              </a:rPr>
              <a:t>25</a:t>
            </a:r>
            <a:endParaRPr sz="2350">
              <a:latin typeface="Century Gothic"/>
              <a:cs typeface="Century Gothic"/>
            </a:endParaRPr>
          </a:p>
          <a:p>
            <a:pPr marL="267335" marR="717550">
              <a:lnSpc>
                <a:spcPct val="117000"/>
              </a:lnSpc>
            </a:pPr>
            <a:r>
              <a:rPr sz="2350" spc="60" dirty="0">
                <a:latin typeface="Century Gothic"/>
                <a:cs typeface="Century Gothic"/>
              </a:rPr>
              <a:t>Comentários:</a:t>
            </a:r>
            <a:r>
              <a:rPr sz="2350" spc="-60" dirty="0">
                <a:latin typeface="Century Gothic"/>
                <a:cs typeface="Century Gothic"/>
              </a:rPr>
              <a:t> </a:t>
            </a:r>
            <a:r>
              <a:rPr sz="2350" spc="280" dirty="0">
                <a:latin typeface="Century Gothic"/>
                <a:cs typeface="Century Gothic"/>
              </a:rPr>
              <a:t>0 </a:t>
            </a:r>
            <a:r>
              <a:rPr sz="2350" spc="-635" dirty="0">
                <a:latin typeface="Century Gothic"/>
                <a:cs typeface="Century Gothic"/>
              </a:rPr>
              <a:t> </a:t>
            </a:r>
            <a:r>
              <a:rPr sz="2350" spc="85" dirty="0">
                <a:solidFill>
                  <a:srgbClr val="45BE9A"/>
                </a:solidFill>
                <a:latin typeface="Century Gothic"/>
                <a:cs typeface="Century Gothic"/>
              </a:rPr>
              <a:t>Depoimento</a:t>
            </a:r>
            <a:endParaRPr sz="235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848159" y="8678380"/>
            <a:ext cx="144780" cy="284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7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endParaRPr sz="17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190629" y="7443354"/>
            <a:ext cx="2144395" cy="1818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82245">
              <a:lnSpc>
                <a:spcPct val="115300"/>
              </a:lnSpc>
              <a:spcBef>
                <a:spcPts val="100"/>
              </a:spcBef>
            </a:pPr>
            <a:r>
              <a:rPr sz="1700" spc="-30" dirty="0">
                <a:latin typeface="Century Gothic"/>
                <a:cs typeface="Century Gothic"/>
              </a:rPr>
              <a:t>Data: </a:t>
            </a:r>
            <a:r>
              <a:rPr sz="1700" spc="15" dirty="0">
                <a:latin typeface="Century Gothic"/>
                <a:cs typeface="Century Gothic"/>
              </a:rPr>
              <a:t>28/04/2021 </a:t>
            </a:r>
            <a:r>
              <a:rPr sz="1700" spc="20" dirty="0">
                <a:latin typeface="Century Gothic"/>
                <a:cs typeface="Century Gothic"/>
              </a:rPr>
              <a:t> </a:t>
            </a:r>
            <a:r>
              <a:rPr sz="1700" spc="25" dirty="0">
                <a:latin typeface="Century Gothic"/>
                <a:cs typeface="Century Gothic"/>
              </a:rPr>
              <a:t>Visualizações:</a:t>
            </a:r>
            <a:r>
              <a:rPr sz="1700" spc="-65" dirty="0">
                <a:latin typeface="Century Gothic"/>
                <a:cs typeface="Century Gothic"/>
              </a:rPr>
              <a:t> </a:t>
            </a:r>
            <a:r>
              <a:rPr sz="1700" spc="80" dirty="0">
                <a:latin typeface="Century Gothic"/>
                <a:cs typeface="Century Gothic"/>
              </a:rPr>
              <a:t>543</a:t>
            </a:r>
            <a:endParaRPr sz="17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310"/>
              </a:spcBef>
            </a:pPr>
            <a:r>
              <a:rPr sz="1700" spc="30" dirty="0">
                <a:latin typeface="Century Gothic"/>
                <a:cs typeface="Century Gothic"/>
              </a:rPr>
              <a:t>Curtidas:</a:t>
            </a:r>
            <a:r>
              <a:rPr sz="1700" spc="-40" dirty="0">
                <a:latin typeface="Century Gothic"/>
                <a:cs typeface="Century Gothic"/>
              </a:rPr>
              <a:t> </a:t>
            </a:r>
            <a:r>
              <a:rPr sz="1700" spc="145" dirty="0">
                <a:latin typeface="Century Gothic"/>
                <a:cs typeface="Century Gothic"/>
              </a:rPr>
              <a:t>88</a:t>
            </a:r>
            <a:endParaRPr sz="1700">
              <a:latin typeface="Century Gothic"/>
              <a:cs typeface="Century Gothic"/>
            </a:endParaRPr>
          </a:p>
          <a:p>
            <a:pPr marR="5080">
              <a:lnSpc>
                <a:spcPct val="115300"/>
              </a:lnSpc>
              <a:tabLst>
                <a:tab pos="1203325" algn="l"/>
              </a:tabLst>
            </a:pPr>
            <a:r>
              <a:rPr sz="1700" spc="30" dirty="0">
                <a:latin typeface="Century Gothic"/>
                <a:cs typeface="Century Gothic"/>
              </a:rPr>
              <a:t>Comentários: </a:t>
            </a:r>
            <a:r>
              <a:rPr sz="1700" spc="-110" dirty="0">
                <a:latin typeface="Century Gothic"/>
                <a:cs typeface="Century Gothic"/>
              </a:rPr>
              <a:t>16 </a:t>
            </a:r>
            <a:r>
              <a:rPr sz="1700" spc="-105" dirty="0">
                <a:latin typeface="Century Gothic"/>
                <a:cs typeface="Century Gothic"/>
              </a:rPr>
              <a:t> </a:t>
            </a:r>
            <a:r>
              <a:rPr sz="1700" spc="-165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1700" spc="-4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700" spc="17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700" spc="-155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1700" spc="125" dirty="0">
                <a:solidFill>
                  <a:srgbClr val="45BE9A"/>
                </a:solidFill>
                <a:latin typeface="Century Gothic"/>
                <a:cs typeface="Century Gothic"/>
              </a:rPr>
              <a:t>i</a:t>
            </a:r>
            <a:r>
              <a:rPr sz="1700" spc="185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7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700" spc="135" dirty="0">
                <a:solidFill>
                  <a:srgbClr val="45BE9A"/>
                </a:solidFill>
                <a:latin typeface="Century Gothic"/>
                <a:cs typeface="Century Gothic"/>
              </a:rPr>
              <a:t>I</a:t>
            </a:r>
            <a:r>
              <a:rPr sz="1700" spc="110" dirty="0">
                <a:solidFill>
                  <a:srgbClr val="45BE9A"/>
                </a:solidFill>
                <a:latin typeface="Century Gothic"/>
                <a:cs typeface="Century Gothic"/>
              </a:rPr>
              <a:t>N</a:t>
            </a:r>
            <a:r>
              <a:rPr sz="1700" spc="-165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1700" spc="-25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1700" spc="110" dirty="0">
                <a:solidFill>
                  <a:srgbClr val="45BE9A"/>
                </a:solidFill>
                <a:latin typeface="Century Gothic"/>
                <a:cs typeface="Century Gothic"/>
              </a:rPr>
              <a:t>n</a:t>
            </a:r>
            <a:r>
              <a:rPr sz="1700" spc="120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1700" spc="-25" dirty="0">
                <a:solidFill>
                  <a:srgbClr val="45BE9A"/>
                </a:solidFill>
                <a:latin typeface="Century Gothic"/>
                <a:cs typeface="Century Gothic"/>
              </a:rPr>
              <a:t>o  </a:t>
            </a:r>
            <a:r>
              <a:rPr sz="1700" spc="15" dirty="0">
                <a:solidFill>
                  <a:srgbClr val="45BE9A"/>
                </a:solidFill>
                <a:latin typeface="Century Gothic"/>
                <a:cs typeface="Century Gothic"/>
              </a:rPr>
              <a:t>identidade</a:t>
            </a:r>
            <a:endParaRPr sz="17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9598" y="153448"/>
            <a:ext cx="4584065" cy="974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200" b="1" spc="35" dirty="0">
                <a:solidFill>
                  <a:srgbClr val="030D79"/>
                </a:solidFill>
                <a:latin typeface="Cambria"/>
                <a:cs typeface="Cambria"/>
              </a:rPr>
              <a:t>Organização</a:t>
            </a:r>
            <a:endParaRPr sz="620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91583" y="1452805"/>
            <a:ext cx="3048635" cy="0"/>
          </a:xfrm>
          <a:custGeom>
            <a:avLst/>
            <a:gdLst/>
            <a:ahLst/>
            <a:cxnLst/>
            <a:rect l="l" t="t" r="r" b="b"/>
            <a:pathLst>
              <a:path w="3048634">
                <a:moveTo>
                  <a:pt x="0" y="0"/>
                </a:moveTo>
                <a:lnTo>
                  <a:pt x="3048025" y="0"/>
                </a:lnTo>
              </a:path>
            </a:pathLst>
          </a:custGeom>
          <a:ln w="353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76501" y="1476310"/>
            <a:ext cx="5895975" cy="3956050"/>
            <a:chOff x="1576501" y="1476310"/>
            <a:chExt cx="5895975" cy="3956050"/>
          </a:xfrm>
        </p:grpSpPr>
        <p:sp>
          <p:nvSpPr>
            <p:cNvPr id="5" name="object 5"/>
            <p:cNvSpPr/>
            <p:nvPr/>
          </p:nvSpPr>
          <p:spPr>
            <a:xfrm>
              <a:off x="1576501" y="1717353"/>
              <a:ext cx="5895975" cy="3714750"/>
            </a:xfrm>
            <a:custGeom>
              <a:avLst/>
              <a:gdLst/>
              <a:ahLst/>
              <a:cxnLst/>
              <a:rect l="l" t="t" r="r" b="b"/>
              <a:pathLst>
                <a:path w="5895975" h="3714750">
                  <a:moveTo>
                    <a:pt x="5895873" y="3714749"/>
                  </a:moveTo>
                  <a:lnTo>
                    <a:pt x="0" y="3714749"/>
                  </a:lnTo>
                  <a:lnTo>
                    <a:pt x="0" y="0"/>
                  </a:lnTo>
                  <a:lnTo>
                    <a:pt x="5895873" y="0"/>
                  </a:lnTo>
                  <a:lnTo>
                    <a:pt x="5895873" y="3714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7378" y="1476310"/>
              <a:ext cx="400049" cy="48577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576501" y="1717353"/>
            <a:ext cx="5895975" cy="371475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3700">
              <a:latin typeface="Times New Roman"/>
              <a:cs typeface="Times New Roman"/>
            </a:endParaRPr>
          </a:p>
          <a:p>
            <a:pPr marL="383540" marR="330200">
              <a:lnSpc>
                <a:spcPct val="124800"/>
              </a:lnSpc>
            </a:pP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N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150" dirty="0">
                <a:solidFill>
                  <a:srgbClr val="0E0D0C"/>
                </a:solidFill>
                <a:latin typeface="Lucida Sans Unicode"/>
                <a:cs typeface="Lucida Sans Unicode"/>
              </a:rPr>
              <a:t>m</a:t>
            </a:r>
            <a:r>
              <a:rPr sz="2600" spc="-45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85" dirty="0">
                <a:solidFill>
                  <a:srgbClr val="0E0D0C"/>
                </a:solidFill>
                <a:latin typeface="Lucida Sans Unicode"/>
                <a:cs typeface="Lucida Sans Unicode"/>
              </a:rPr>
              <a:t>: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30" dirty="0">
                <a:solidFill>
                  <a:srgbClr val="0E0D0C"/>
                </a:solidFill>
                <a:latin typeface="Lucida Sans Unicode"/>
                <a:cs typeface="Lucida Sans Unicode"/>
              </a:rPr>
              <a:t>V</a:t>
            </a:r>
            <a:r>
              <a:rPr sz="2600" spc="-10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170" dirty="0">
                <a:solidFill>
                  <a:srgbClr val="0E0D0C"/>
                </a:solidFill>
                <a:latin typeface="Lucida Sans Unicode"/>
                <a:cs typeface="Lucida Sans Unicode"/>
              </a:rPr>
              <a:t>n</a:t>
            </a: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25" dirty="0">
                <a:solidFill>
                  <a:srgbClr val="0E0D0C"/>
                </a:solidFill>
                <a:latin typeface="Lucida Sans Unicode"/>
                <a:cs typeface="Lucida Sans Unicode"/>
              </a:rPr>
              <a:t>ss</a:t>
            </a:r>
            <a:r>
              <a:rPr sz="2600" spc="-5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30" dirty="0">
                <a:solidFill>
                  <a:srgbClr val="0E0D0C"/>
                </a:solidFill>
                <a:latin typeface="Lucida Sans Unicode"/>
                <a:cs typeface="Lucida Sans Unicode"/>
              </a:rPr>
              <a:t>V</a:t>
            </a: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30" dirty="0">
                <a:solidFill>
                  <a:srgbClr val="0E0D0C"/>
                </a:solidFill>
                <a:latin typeface="Lucida Sans Unicode"/>
                <a:cs typeface="Lucida Sans Unicode"/>
              </a:rPr>
              <a:t>s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35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-170" dirty="0">
                <a:solidFill>
                  <a:srgbClr val="0E0D0C"/>
                </a:solidFill>
                <a:latin typeface="Lucida Sans Unicode"/>
                <a:cs typeface="Lucida Sans Unicode"/>
              </a:rPr>
              <a:t>b</a:t>
            </a: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-180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70" dirty="0">
                <a:solidFill>
                  <a:srgbClr val="0E0D0C"/>
                </a:solidFill>
                <a:latin typeface="Lucida Sans Unicode"/>
                <a:cs typeface="Lucida Sans Unicode"/>
              </a:rPr>
              <a:t>o  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Intituição:</a:t>
            </a:r>
            <a:r>
              <a:rPr sz="2600" spc="-8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00" dirty="0">
                <a:solidFill>
                  <a:srgbClr val="0E0D0C"/>
                </a:solidFill>
                <a:latin typeface="Lucida Sans Unicode"/>
                <a:cs typeface="Lucida Sans Unicode"/>
              </a:rPr>
              <a:t>Universidade</a:t>
            </a:r>
            <a:r>
              <a:rPr sz="2600" spc="-75" dirty="0">
                <a:solidFill>
                  <a:srgbClr val="0E0D0C"/>
                </a:solidFill>
                <a:latin typeface="Lucida Sans Unicode"/>
                <a:cs typeface="Lucida Sans Unicode"/>
              </a:rPr>
              <a:t> Federal 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de </a:t>
            </a:r>
            <a:r>
              <a:rPr sz="2600" spc="-81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155" dirty="0">
                <a:solidFill>
                  <a:srgbClr val="0E0D0C"/>
                </a:solidFill>
                <a:latin typeface="Lucida Sans Unicode"/>
                <a:cs typeface="Lucida Sans Unicode"/>
              </a:rPr>
              <a:t>S</a:t>
            </a: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80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150" dirty="0">
                <a:solidFill>
                  <a:srgbClr val="0E0D0C"/>
                </a:solidFill>
                <a:latin typeface="Lucida Sans Unicode"/>
                <a:cs typeface="Lucida Sans Unicode"/>
              </a:rPr>
              <a:t>g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-170" dirty="0">
                <a:solidFill>
                  <a:srgbClr val="0E0D0C"/>
                </a:solidFill>
                <a:latin typeface="Lucida Sans Unicode"/>
                <a:cs typeface="Lucida Sans Unicode"/>
              </a:rPr>
              <a:t>p</a:t>
            </a:r>
            <a:r>
              <a:rPr sz="2600" spc="-55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50" dirty="0">
                <a:solidFill>
                  <a:srgbClr val="0E0D0C"/>
                </a:solidFill>
                <a:latin typeface="Lucida Sans Unicode"/>
                <a:cs typeface="Lucida Sans Unicode"/>
              </a:rPr>
              <a:t>(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U</a:t>
            </a:r>
            <a:r>
              <a:rPr sz="2600" spc="50" dirty="0">
                <a:solidFill>
                  <a:srgbClr val="0E0D0C"/>
                </a:solidFill>
                <a:latin typeface="Lucida Sans Unicode"/>
                <a:cs typeface="Lucida Sans Unicode"/>
              </a:rPr>
              <a:t>F</a:t>
            </a:r>
            <a:r>
              <a:rPr sz="2600" spc="155" dirty="0">
                <a:solidFill>
                  <a:srgbClr val="0E0D0C"/>
                </a:solidFill>
                <a:latin typeface="Lucida Sans Unicode"/>
                <a:cs typeface="Lucida Sans Unicode"/>
              </a:rPr>
              <a:t>S</a:t>
            </a:r>
            <a:r>
              <a:rPr sz="2600" spc="70" dirty="0">
                <a:solidFill>
                  <a:srgbClr val="0E0D0C"/>
                </a:solidFill>
                <a:latin typeface="Lucida Sans Unicode"/>
                <a:cs typeface="Lucida Sans Unicode"/>
              </a:rPr>
              <a:t>)</a:t>
            </a:r>
            <a:endParaRPr sz="2600">
              <a:latin typeface="Lucida Sans Unicode"/>
              <a:cs typeface="Lucida Sans Unicode"/>
            </a:endParaRPr>
          </a:p>
          <a:p>
            <a:pPr marL="383540">
              <a:lnSpc>
                <a:spcPct val="100000"/>
              </a:lnSpc>
              <a:spcBef>
                <a:spcPts val="775"/>
              </a:spcBef>
            </a:pPr>
            <a:r>
              <a:rPr sz="2600" spc="-145" dirty="0">
                <a:solidFill>
                  <a:srgbClr val="0E0D0C"/>
                </a:solidFill>
                <a:latin typeface="Lucida Sans Unicode"/>
                <a:cs typeface="Lucida Sans Unicode"/>
              </a:rPr>
              <a:t>e-mails: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70" dirty="0">
                <a:solidFill>
                  <a:srgbClr val="0E0D0C"/>
                </a:solidFill>
                <a:latin typeface="Lucida Sans Unicode"/>
                <a:cs typeface="Lucida Sans Unicode"/>
                <a:hlinkClick r:id="rId3"/>
              </a:rPr>
              <a:t>fgavanessavr@gmail.com</a:t>
            </a:r>
            <a:endParaRPr sz="2600">
              <a:latin typeface="Lucida Sans Unicode"/>
              <a:cs typeface="Lucida Sans Unicode"/>
            </a:endParaRPr>
          </a:p>
          <a:p>
            <a:pPr marL="383540">
              <a:lnSpc>
                <a:spcPct val="100000"/>
              </a:lnSpc>
              <a:spcBef>
                <a:spcPts val="770"/>
              </a:spcBef>
            </a:pPr>
            <a:r>
              <a:rPr sz="2600" spc="-90" dirty="0">
                <a:solidFill>
                  <a:srgbClr val="0E0D0C"/>
                </a:solidFill>
                <a:latin typeface="Lucida Sans Unicode"/>
                <a:cs typeface="Lucida Sans Unicode"/>
              </a:rPr>
              <a:t>C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160" dirty="0">
                <a:solidFill>
                  <a:srgbClr val="0E0D0C"/>
                </a:solidFill>
                <a:latin typeface="Lucida Sans Unicode"/>
                <a:cs typeface="Lucida Sans Unicode"/>
              </a:rPr>
              <a:t>n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t</a:t>
            </a:r>
            <a:r>
              <a:rPr sz="2600" spc="-20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t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: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50" dirty="0">
                <a:solidFill>
                  <a:srgbClr val="0E0D0C"/>
                </a:solidFill>
                <a:latin typeface="Lucida Sans Unicode"/>
                <a:cs typeface="Lucida Sans Unicode"/>
              </a:rPr>
              <a:t>(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46</a:t>
            </a:r>
            <a:r>
              <a:rPr sz="2600" spc="65" dirty="0">
                <a:solidFill>
                  <a:srgbClr val="0E0D0C"/>
                </a:solidFill>
                <a:latin typeface="Lucida Sans Unicode"/>
                <a:cs typeface="Lucida Sans Unicode"/>
              </a:rPr>
              <a:t>)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99729918</a:t>
            </a:r>
            <a:r>
              <a:rPr sz="2600" spc="-170" dirty="0">
                <a:solidFill>
                  <a:srgbClr val="0E0D0C"/>
                </a:solidFill>
                <a:latin typeface="Lucida Sans Unicode"/>
                <a:cs typeface="Lucida Sans Unicode"/>
              </a:rPr>
              <a:t>1</a:t>
            </a:r>
            <a:endParaRPr sz="2600">
              <a:latin typeface="Lucida Sans Unicode"/>
              <a:cs typeface="Lucida Sans Unicod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76501" y="5428629"/>
            <a:ext cx="5895975" cy="3956050"/>
            <a:chOff x="1576501" y="5428629"/>
            <a:chExt cx="5895975" cy="3956050"/>
          </a:xfrm>
        </p:grpSpPr>
        <p:sp>
          <p:nvSpPr>
            <p:cNvPr id="9" name="object 9"/>
            <p:cNvSpPr/>
            <p:nvPr/>
          </p:nvSpPr>
          <p:spPr>
            <a:xfrm>
              <a:off x="1576501" y="5669673"/>
              <a:ext cx="5895975" cy="3714750"/>
            </a:xfrm>
            <a:custGeom>
              <a:avLst/>
              <a:gdLst/>
              <a:ahLst/>
              <a:cxnLst/>
              <a:rect l="l" t="t" r="r" b="b"/>
              <a:pathLst>
                <a:path w="5895975" h="3714750">
                  <a:moveTo>
                    <a:pt x="5895873" y="3714749"/>
                  </a:moveTo>
                  <a:lnTo>
                    <a:pt x="0" y="3714749"/>
                  </a:lnTo>
                  <a:lnTo>
                    <a:pt x="0" y="0"/>
                  </a:lnTo>
                  <a:lnTo>
                    <a:pt x="5895873" y="0"/>
                  </a:lnTo>
                  <a:lnTo>
                    <a:pt x="5895873" y="3714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7378" y="5428629"/>
              <a:ext cx="400049" cy="4857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576501" y="5669673"/>
            <a:ext cx="5895975" cy="3714750"/>
          </a:xfrm>
          <a:prstGeom prst="rect">
            <a:avLst/>
          </a:prstGeom>
        </p:spPr>
        <p:txBody>
          <a:bodyPr vert="horz" wrap="square" lIns="0" tIns="396875" rIns="0" bIns="0" rtlCol="0">
            <a:spAutoFit/>
          </a:bodyPr>
          <a:lstStyle/>
          <a:p>
            <a:pPr marL="383540">
              <a:lnSpc>
                <a:spcPct val="100000"/>
              </a:lnSpc>
              <a:spcBef>
                <a:spcPts val="3125"/>
              </a:spcBef>
            </a:pP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N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150" dirty="0">
                <a:solidFill>
                  <a:srgbClr val="0E0D0C"/>
                </a:solidFill>
                <a:latin typeface="Lucida Sans Unicode"/>
                <a:cs typeface="Lucida Sans Unicode"/>
              </a:rPr>
              <a:t>m</a:t>
            </a:r>
            <a:r>
              <a:rPr sz="2600" spc="-45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85" dirty="0">
                <a:solidFill>
                  <a:srgbClr val="0E0D0C"/>
                </a:solidFill>
                <a:latin typeface="Lucida Sans Unicode"/>
                <a:cs typeface="Lucida Sans Unicode"/>
              </a:rPr>
              <a:t>: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35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160" dirty="0">
                <a:solidFill>
                  <a:srgbClr val="0E0D0C"/>
                </a:solidFill>
                <a:latin typeface="Lucida Sans Unicode"/>
                <a:cs typeface="Lucida Sans Unicode"/>
              </a:rPr>
              <a:t>d</a:t>
            </a:r>
            <a:r>
              <a:rPr sz="2600" spc="-180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-150" dirty="0">
                <a:solidFill>
                  <a:srgbClr val="0E0D0C"/>
                </a:solidFill>
                <a:latin typeface="Lucida Sans Unicode"/>
                <a:cs typeface="Lucida Sans Unicode"/>
              </a:rPr>
              <a:t>g</a:t>
            </a:r>
            <a:r>
              <a:rPr sz="2600" spc="-100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229" dirty="0">
                <a:solidFill>
                  <a:srgbClr val="0E0D0C"/>
                </a:solidFill>
                <a:latin typeface="Lucida Sans Unicode"/>
                <a:cs typeface="Lucida Sans Unicode"/>
              </a:rPr>
              <a:t>D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180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170" dirty="0">
                <a:solidFill>
                  <a:srgbClr val="0E0D0C"/>
                </a:solidFill>
                <a:latin typeface="Lucida Sans Unicode"/>
                <a:cs typeface="Lucida Sans Unicode"/>
              </a:rPr>
              <a:t>n</a:t>
            </a: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l</a:t>
            </a:r>
            <a:r>
              <a:rPr sz="2600" spc="-10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30" dirty="0">
                <a:solidFill>
                  <a:srgbClr val="0E0D0C"/>
                </a:solidFill>
                <a:latin typeface="Lucida Sans Unicode"/>
                <a:cs typeface="Lucida Sans Unicode"/>
              </a:rPr>
              <a:t>s</a:t>
            </a:r>
            <a:endParaRPr sz="2600">
              <a:latin typeface="Lucida Sans Unicode"/>
              <a:cs typeface="Lucida Sans Unicode"/>
            </a:endParaRPr>
          </a:p>
          <a:p>
            <a:pPr marL="383540" marR="149225">
              <a:lnSpc>
                <a:spcPts val="3890"/>
              </a:lnSpc>
              <a:spcBef>
                <a:spcPts val="260"/>
              </a:spcBef>
            </a:pP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Intituição:</a:t>
            </a:r>
            <a:r>
              <a:rPr sz="2600" spc="36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00" dirty="0">
                <a:solidFill>
                  <a:srgbClr val="0E0D0C"/>
                </a:solidFill>
                <a:latin typeface="Lucida Sans Unicode"/>
                <a:cs typeface="Lucida Sans Unicode"/>
              </a:rPr>
              <a:t>Universidade</a:t>
            </a:r>
            <a:r>
              <a:rPr sz="2600" spc="36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75" dirty="0">
                <a:solidFill>
                  <a:srgbClr val="0E0D0C"/>
                </a:solidFill>
                <a:latin typeface="Lucida Sans Unicode"/>
                <a:cs typeface="Lucida Sans Unicode"/>
              </a:rPr>
              <a:t>Federal</a:t>
            </a:r>
            <a:r>
              <a:rPr sz="2600" spc="36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30" dirty="0">
                <a:solidFill>
                  <a:srgbClr val="0E0D0C"/>
                </a:solidFill>
                <a:latin typeface="Lucida Sans Unicode"/>
                <a:cs typeface="Lucida Sans Unicode"/>
              </a:rPr>
              <a:t>do </a:t>
            </a:r>
            <a:r>
              <a:rPr sz="2600" spc="-80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35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-100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60" dirty="0">
                <a:solidFill>
                  <a:srgbClr val="0E0D0C"/>
                </a:solidFill>
                <a:latin typeface="Lucida Sans Unicode"/>
                <a:cs typeface="Lucida Sans Unicode"/>
              </a:rPr>
              <a:t>d</a:t>
            </a:r>
            <a:r>
              <a:rPr sz="2600" spc="-55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635" dirty="0">
                <a:solidFill>
                  <a:srgbClr val="0E0D0C"/>
                </a:solidFill>
                <a:latin typeface="Lucida Sans Unicode"/>
                <a:cs typeface="Lucida Sans Unicode"/>
              </a:rPr>
              <a:t>J</a:t>
            </a:r>
            <a:r>
              <a:rPr sz="2600" spc="-10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170" dirty="0">
                <a:solidFill>
                  <a:srgbClr val="0E0D0C"/>
                </a:solidFill>
                <a:latin typeface="Lucida Sans Unicode"/>
                <a:cs typeface="Lucida Sans Unicode"/>
              </a:rPr>
              <a:t>n</a:t>
            </a: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-180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100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50" dirty="0">
                <a:solidFill>
                  <a:srgbClr val="0E0D0C"/>
                </a:solidFill>
                <a:latin typeface="Lucida Sans Unicode"/>
                <a:cs typeface="Lucida Sans Unicode"/>
              </a:rPr>
              <a:t>(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U</a:t>
            </a:r>
            <a:r>
              <a:rPr sz="2600" spc="50" dirty="0">
                <a:solidFill>
                  <a:srgbClr val="0E0D0C"/>
                </a:solidFill>
                <a:latin typeface="Lucida Sans Unicode"/>
                <a:cs typeface="Lucida Sans Unicode"/>
              </a:rPr>
              <a:t>F</a:t>
            </a:r>
            <a:r>
              <a:rPr sz="2600" spc="-35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635" dirty="0">
                <a:solidFill>
                  <a:srgbClr val="0E0D0C"/>
                </a:solidFill>
                <a:latin typeface="Lucida Sans Unicode"/>
                <a:cs typeface="Lucida Sans Unicode"/>
              </a:rPr>
              <a:t>J</a:t>
            </a:r>
            <a:r>
              <a:rPr sz="2600" spc="70" dirty="0">
                <a:solidFill>
                  <a:srgbClr val="0E0D0C"/>
                </a:solidFill>
                <a:latin typeface="Lucida Sans Unicode"/>
                <a:cs typeface="Lucida Sans Unicode"/>
              </a:rPr>
              <a:t>)</a:t>
            </a:r>
            <a:endParaRPr sz="2600">
              <a:latin typeface="Lucida Sans Unicode"/>
              <a:cs typeface="Lucida Sans Unicode"/>
            </a:endParaRPr>
          </a:p>
          <a:p>
            <a:pPr marL="383540" marR="518795">
              <a:lnSpc>
                <a:spcPts val="3890"/>
              </a:lnSpc>
              <a:spcBef>
                <a:spcPts val="5"/>
              </a:spcBef>
            </a:pPr>
            <a:r>
              <a:rPr sz="2600" spc="-145" dirty="0">
                <a:solidFill>
                  <a:srgbClr val="0E0D0C"/>
                </a:solidFill>
                <a:latin typeface="Lucida Sans Unicode"/>
                <a:cs typeface="Lucida Sans Unicode"/>
              </a:rPr>
              <a:t>e-mails: </a:t>
            </a:r>
            <a:r>
              <a:rPr sz="2600" spc="-14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  <a:hlinkClick r:id="rId4"/>
              </a:rPr>
              <a:t>rodrigodornelas@medicina.ufrj.br </a:t>
            </a:r>
            <a:r>
              <a:rPr sz="2600" spc="-81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90" dirty="0">
                <a:solidFill>
                  <a:srgbClr val="0E0D0C"/>
                </a:solidFill>
                <a:latin typeface="Lucida Sans Unicode"/>
                <a:cs typeface="Lucida Sans Unicode"/>
              </a:rPr>
              <a:t>C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160" dirty="0">
                <a:solidFill>
                  <a:srgbClr val="0E0D0C"/>
                </a:solidFill>
                <a:latin typeface="Lucida Sans Unicode"/>
                <a:cs typeface="Lucida Sans Unicode"/>
              </a:rPr>
              <a:t>n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t</a:t>
            </a:r>
            <a:r>
              <a:rPr sz="2600" spc="-20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t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: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50" dirty="0">
                <a:solidFill>
                  <a:srgbClr val="0E0D0C"/>
                </a:solidFill>
                <a:latin typeface="Lucida Sans Unicode"/>
                <a:cs typeface="Lucida Sans Unicode"/>
              </a:rPr>
              <a:t>(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21</a:t>
            </a:r>
            <a:r>
              <a:rPr sz="2600" spc="65" dirty="0">
                <a:solidFill>
                  <a:srgbClr val="0E0D0C"/>
                </a:solidFill>
                <a:latin typeface="Lucida Sans Unicode"/>
                <a:cs typeface="Lucida Sans Unicode"/>
              </a:rPr>
              <a:t>)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99372567</a:t>
            </a:r>
            <a:r>
              <a:rPr sz="2600" spc="-170" dirty="0">
                <a:solidFill>
                  <a:srgbClr val="0E0D0C"/>
                </a:solidFill>
                <a:latin typeface="Lucida Sans Unicode"/>
                <a:cs typeface="Lucida Sans Unicode"/>
              </a:rPr>
              <a:t>2</a:t>
            </a:r>
            <a:endParaRPr sz="26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93954" y="1717353"/>
            <a:ext cx="7315200" cy="76676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9065" rIns="0" bIns="0" rtlCol="0">
            <a:spAutoFit/>
          </a:bodyPr>
          <a:lstStyle/>
          <a:p>
            <a:pPr marL="339090" algn="just">
              <a:lnSpc>
                <a:spcPct val="100000"/>
              </a:lnSpc>
              <a:spcBef>
                <a:spcPts val="1095"/>
              </a:spcBef>
            </a:pPr>
            <a:r>
              <a:rPr sz="2600" spc="-10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-155" dirty="0">
                <a:solidFill>
                  <a:srgbClr val="0E0D0C"/>
                </a:solidFill>
                <a:latin typeface="Lucida Sans Unicode"/>
                <a:cs typeface="Lucida Sans Unicode"/>
              </a:rPr>
              <a:t>n</a:t>
            </a:r>
            <a:r>
              <a:rPr sz="2600" spc="25" dirty="0">
                <a:solidFill>
                  <a:srgbClr val="0E0D0C"/>
                </a:solidFill>
                <a:latin typeface="Lucida Sans Unicode"/>
                <a:cs typeface="Lucida Sans Unicode"/>
              </a:rPr>
              <a:t>s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t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t</a:t>
            </a:r>
            <a:r>
              <a:rPr sz="2600" spc="-160" dirty="0">
                <a:solidFill>
                  <a:srgbClr val="0E0D0C"/>
                </a:solidFill>
                <a:latin typeface="Lucida Sans Unicode"/>
                <a:cs typeface="Lucida Sans Unicode"/>
              </a:rPr>
              <a:t>u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35" dirty="0">
                <a:solidFill>
                  <a:srgbClr val="0E0D0C"/>
                </a:solidFill>
                <a:latin typeface="Lucida Sans Unicode"/>
                <a:cs typeface="Lucida Sans Unicode"/>
              </a:rPr>
              <a:t>ç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õ</a:t>
            </a:r>
            <a:r>
              <a:rPr sz="2600" spc="-45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30" dirty="0">
                <a:solidFill>
                  <a:srgbClr val="0E0D0C"/>
                </a:solidFill>
                <a:latin typeface="Lucida Sans Unicode"/>
                <a:cs typeface="Lucida Sans Unicode"/>
              </a:rPr>
              <a:t>s</a:t>
            </a:r>
            <a:r>
              <a:rPr sz="2600" spc="-17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45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55" dirty="0">
                <a:solidFill>
                  <a:srgbClr val="0E0D0C"/>
                </a:solidFill>
                <a:latin typeface="Lucida Sans Unicode"/>
                <a:cs typeface="Lucida Sans Unicode"/>
              </a:rPr>
              <a:t>n</a:t>
            </a:r>
            <a:r>
              <a:rPr sz="2600" spc="-45" dirty="0">
                <a:solidFill>
                  <a:srgbClr val="0E0D0C"/>
                </a:solidFill>
                <a:latin typeface="Lucida Sans Unicode"/>
                <a:cs typeface="Lucida Sans Unicode"/>
              </a:rPr>
              <a:t>v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l</a:t>
            </a:r>
            <a:r>
              <a:rPr sz="2600" spc="-45" dirty="0">
                <a:solidFill>
                  <a:srgbClr val="0E0D0C"/>
                </a:solidFill>
                <a:latin typeface="Lucida Sans Unicode"/>
                <a:cs typeface="Lucida Sans Unicode"/>
              </a:rPr>
              <a:t>v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-160" dirty="0">
                <a:solidFill>
                  <a:srgbClr val="0E0D0C"/>
                </a:solidFill>
                <a:latin typeface="Lucida Sans Unicode"/>
                <a:cs typeface="Lucida Sans Unicode"/>
              </a:rPr>
              <a:t>d</a:t>
            </a:r>
            <a:r>
              <a:rPr sz="2600" spc="-20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25" dirty="0">
                <a:solidFill>
                  <a:srgbClr val="0E0D0C"/>
                </a:solidFill>
                <a:latin typeface="Lucida Sans Unicode"/>
                <a:cs typeface="Lucida Sans Unicode"/>
              </a:rPr>
              <a:t>s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:</a:t>
            </a:r>
            <a:endParaRPr sz="2600">
              <a:latin typeface="Lucida Sans Unicode"/>
              <a:cs typeface="Lucida Sans Unicode"/>
            </a:endParaRPr>
          </a:p>
          <a:p>
            <a:pPr marL="339090" marR="335280" algn="just">
              <a:lnSpc>
                <a:spcPct val="125000"/>
              </a:lnSpc>
            </a:pPr>
            <a:r>
              <a:rPr sz="2600" spc="-100" dirty="0">
                <a:solidFill>
                  <a:srgbClr val="0E0D0C"/>
                </a:solidFill>
                <a:latin typeface="Lucida Sans Unicode"/>
                <a:cs typeface="Lucida Sans Unicode"/>
              </a:rPr>
              <a:t>Universidade</a:t>
            </a:r>
            <a:r>
              <a:rPr sz="2600" spc="-9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75" dirty="0">
                <a:solidFill>
                  <a:srgbClr val="0E0D0C"/>
                </a:solidFill>
                <a:latin typeface="Lucida Sans Unicode"/>
                <a:cs typeface="Lucida Sans Unicode"/>
              </a:rPr>
              <a:t>Federal</a:t>
            </a:r>
            <a:r>
              <a:rPr sz="2600" spc="-7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de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Sergipe</a:t>
            </a:r>
            <a:r>
              <a:rPr sz="2600" spc="-8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45" dirty="0">
                <a:solidFill>
                  <a:srgbClr val="0E0D0C"/>
                </a:solidFill>
                <a:latin typeface="Lucida Sans Unicode"/>
                <a:cs typeface="Lucida Sans Unicode"/>
              </a:rPr>
              <a:t>(UFS)</a:t>
            </a:r>
            <a:r>
              <a:rPr sz="2600" spc="5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55" dirty="0">
                <a:solidFill>
                  <a:srgbClr val="0E0D0C"/>
                </a:solidFill>
                <a:latin typeface="Lucida Sans Unicode"/>
                <a:cs typeface="Lucida Sans Unicode"/>
              </a:rPr>
              <a:t>e </a:t>
            </a:r>
            <a:r>
              <a:rPr sz="2600" spc="-5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00" dirty="0">
                <a:solidFill>
                  <a:srgbClr val="0E0D0C"/>
                </a:solidFill>
                <a:latin typeface="Lucida Sans Unicode"/>
                <a:cs typeface="Lucida Sans Unicode"/>
              </a:rPr>
              <a:t>Universidade</a:t>
            </a:r>
            <a:r>
              <a:rPr sz="2600" spc="-9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75" dirty="0">
                <a:solidFill>
                  <a:srgbClr val="0E0D0C"/>
                </a:solidFill>
                <a:latin typeface="Lucida Sans Unicode"/>
                <a:cs typeface="Lucida Sans Unicode"/>
              </a:rPr>
              <a:t>Federal</a:t>
            </a:r>
            <a:r>
              <a:rPr sz="2600" spc="-7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30" dirty="0">
                <a:solidFill>
                  <a:srgbClr val="0E0D0C"/>
                </a:solidFill>
                <a:latin typeface="Lucida Sans Unicode"/>
                <a:cs typeface="Lucida Sans Unicode"/>
              </a:rPr>
              <a:t>do</a:t>
            </a:r>
            <a:r>
              <a:rPr sz="2600" spc="-12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Rio</a:t>
            </a:r>
            <a:r>
              <a:rPr sz="2600" spc="-8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de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dirty="0">
                <a:solidFill>
                  <a:srgbClr val="0E0D0C"/>
                </a:solidFill>
                <a:latin typeface="Lucida Sans Unicode"/>
                <a:cs typeface="Lucida Sans Unicode"/>
              </a:rPr>
              <a:t>Janeiro </a:t>
            </a:r>
            <a:r>
              <a:rPr sz="2600" spc="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110" dirty="0">
                <a:solidFill>
                  <a:srgbClr val="0E0D0C"/>
                </a:solidFill>
                <a:latin typeface="Lucida Sans Unicode"/>
                <a:cs typeface="Lucida Sans Unicode"/>
              </a:rPr>
              <a:t>(UFRJ)</a:t>
            </a:r>
            <a:endParaRPr sz="2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3000">
              <a:latin typeface="Lucida Sans Unicode"/>
              <a:cs typeface="Lucida Sans Unicode"/>
            </a:endParaRPr>
          </a:p>
          <a:p>
            <a:pPr marL="339090" algn="just">
              <a:lnSpc>
                <a:spcPct val="100000"/>
              </a:lnSpc>
            </a:pPr>
            <a:r>
              <a:rPr sz="2600" spc="7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50" dirty="0">
                <a:solidFill>
                  <a:srgbClr val="0E0D0C"/>
                </a:solidFill>
                <a:latin typeface="Lucida Sans Unicode"/>
                <a:cs typeface="Lucida Sans Unicode"/>
              </a:rPr>
              <a:t>q</a:t>
            </a:r>
            <a:r>
              <a:rPr sz="2600" spc="-160" dirty="0">
                <a:solidFill>
                  <a:srgbClr val="0E0D0C"/>
                </a:solidFill>
                <a:latin typeface="Lucida Sans Unicode"/>
                <a:cs typeface="Lucida Sans Unicode"/>
              </a:rPr>
              <a:t>u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-165" dirty="0">
                <a:solidFill>
                  <a:srgbClr val="0E0D0C"/>
                </a:solidFill>
                <a:latin typeface="Lucida Sans Unicode"/>
                <a:cs typeface="Lucida Sans Unicode"/>
              </a:rPr>
              <a:t>p</a:t>
            </a:r>
            <a:r>
              <a:rPr sz="2600" spc="-4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7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40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45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20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li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z</a:t>
            </a:r>
            <a:r>
              <a:rPr sz="2600" spc="-20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160" dirty="0">
                <a:solidFill>
                  <a:srgbClr val="0E0D0C"/>
                </a:solidFill>
                <a:latin typeface="Lucida Sans Unicode"/>
                <a:cs typeface="Lucida Sans Unicode"/>
              </a:rPr>
              <a:t>d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140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20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:</a:t>
            </a:r>
            <a:endParaRPr sz="2600">
              <a:latin typeface="Lucida Sans Unicode"/>
              <a:cs typeface="Lucida Sans Unicode"/>
            </a:endParaRPr>
          </a:p>
          <a:p>
            <a:pPr marL="339090" marR="334645" algn="just">
              <a:lnSpc>
                <a:spcPct val="125000"/>
              </a:lnSpc>
            </a:pPr>
            <a:r>
              <a:rPr sz="2600" spc="-15" dirty="0">
                <a:solidFill>
                  <a:srgbClr val="0E0D0C"/>
                </a:solidFill>
                <a:latin typeface="Lucida Sans Unicode"/>
                <a:cs typeface="Lucida Sans Unicode"/>
              </a:rPr>
              <a:t>Profas 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da </a:t>
            </a:r>
            <a:r>
              <a:rPr sz="2600" spc="-20" dirty="0">
                <a:solidFill>
                  <a:srgbClr val="0E0D0C"/>
                </a:solidFill>
                <a:latin typeface="Lucida Sans Unicode"/>
                <a:cs typeface="Lucida Sans Unicode"/>
              </a:rPr>
              <a:t>UFS: 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Ariane </a:t>
            </a:r>
            <a:r>
              <a:rPr sz="2600" spc="-70" dirty="0">
                <a:solidFill>
                  <a:srgbClr val="0E0D0C"/>
                </a:solidFill>
                <a:latin typeface="Lucida Sans Unicode"/>
                <a:cs typeface="Lucida Sans Unicode"/>
              </a:rPr>
              <a:t>Damasceno </a:t>
            </a:r>
            <a:r>
              <a:rPr sz="2600" spc="-50" dirty="0">
                <a:solidFill>
                  <a:srgbClr val="0E0D0C"/>
                </a:solidFill>
                <a:latin typeface="Lucida Sans Unicode"/>
                <a:cs typeface="Lucida Sans Unicode"/>
              </a:rPr>
              <a:t>Pellicani </a:t>
            </a:r>
            <a:r>
              <a:rPr sz="2600" spc="-4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55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30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-295" dirty="0">
                <a:solidFill>
                  <a:srgbClr val="0E0D0C"/>
                </a:solidFill>
                <a:latin typeface="Lucida Sans Unicode"/>
                <a:cs typeface="Lucida Sans Unicode"/>
              </a:rPr>
              <a:t>x</a:t>
            </a:r>
            <a:r>
              <a:rPr sz="2600" spc="-10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170" dirty="0">
                <a:solidFill>
                  <a:srgbClr val="0E0D0C"/>
                </a:solidFill>
                <a:latin typeface="Lucida Sans Unicode"/>
                <a:cs typeface="Lucida Sans Unicode"/>
              </a:rPr>
              <a:t>n</a:t>
            </a:r>
            <a:r>
              <a:rPr sz="2600" spc="-55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60" dirty="0">
                <a:solidFill>
                  <a:srgbClr val="0E0D0C"/>
                </a:solidFill>
                <a:latin typeface="Lucida Sans Unicode"/>
                <a:cs typeface="Lucida Sans Unicode"/>
              </a:rPr>
              <a:t>d</a:t>
            </a:r>
            <a:r>
              <a:rPr sz="2600" spc="-55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l</a:t>
            </a: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70" dirty="0">
                <a:solidFill>
                  <a:srgbClr val="0E0D0C"/>
                </a:solidFill>
                <a:latin typeface="Lucida Sans Unicode"/>
                <a:cs typeface="Lucida Sans Unicode"/>
              </a:rPr>
              <a:t>n</a:t>
            </a:r>
            <a:r>
              <a:rPr sz="2600" spc="40" dirty="0">
                <a:solidFill>
                  <a:srgbClr val="0E0D0C"/>
                </a:solidFill>
                <a:latin typeface="Lucida Sans Unicode"/>
                <a:cs typeface="Lucida Sans Unicode"/>
              </a:rPr>
              <a:t>c</a:t>
            </a:r>
            <a:r>
              <a:rPr sz="2600" spc="-10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r </a:t>
            </a:r>
            <a:r>
              <a:rPr sz="2600" spc="-40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-180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-170" dirty="0">
                <a:solidFill>
                  <a:srgbClr val="0E0D0C"/>
                </a:solidFill>
                <a:latin typeface="Lucida Sans Unicode"/>
                <a:cs typeface="Lucida Sans Unicode"/>
              </a:rPr>
              <a:t>n</a:t>
            </a: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70" dirty="0">
                <a:solidFill>
                  <a:srgbClr val="0E0D0C"/>
                </a:solidFill>
                <a:latin typeface="Lucida Sans Unicode"/>
                <a:cs typeface="Lucida Sans Unicode"/>
              </a:rPr>
              <a:t>u</a:t>
            </a:r>
            <a:r>
              <a:rPr sz="2600" spc="-270" dirty="0">
                <a:solidFill>
                  <a:srgbClr val="0E0D0C"/>
                </a:solidFill>
                <a:latin typeface="Lucida Sans Unicode"/>
                <a:cs typeface="Lucida Sans Unicode"/>
              </a:rPr>
              <a:t>;</a:t>
            </a:r>
            <a:endParaRPr sz="2600">
              <a:latin typeface="Lucida Sans Unicode"/>
              <a:cs typeface="Lucida Sans Unicode"/>
            </a:endParaRPr>
          </a:p>
          <a:p>
            <a:pPr marL="339090" marR="331470" algn="just">
              <a:lnSpc>
                <a:spcPct val="125000"/>
              </a:lnSpc>
            </a:pPr>
            <a:r>
              <a:rPr sz="2600" spc="-15" dirty="0">
                <a:solidFill>
                  <a:srgbClr val="0E0D0C"/>
                </a:solidFill>
                <a:latin typeface="Lucida Sans Unicode"/>
                <a:cs typeface="Lucida Sans Unicode"/>
              </a:rPr>
              <a:t>Profas 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da </a:t>
            </a:r>
            <a:r>
              <a:rPr sz="2600" spc="75" dirty="0">
                <a:solidFill>
                  <a:srgbClr val="0E0D0C"/>
                </a:solidFill>
                <a:latin typeface="Lucida Sans Unicode"/>
                <a:cs typeface="Lucida Sans Unicode"/>
              </a:rPr>
              <a:t>UFRJ: 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Ana </a:t>
            </a:r>
            <a:r>
              <a:rPr sz="2600" spc="-100" dirty="0">
                <a:solidFill>
                  <a:srgbClr val="0E0D0C"/>
                </a:solidFill>
                <a:latin typeface="Lucida Sans Unicode"/>
                <a:cs typeface="Lucida Sans Unicode"/>
              </a:rPr>
              <a:t>Cristina 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Nunes </a:t>
            </a:r>
            <a:r>
              <a:rPr sz="2600" spc="-45" dirty="0">
                <a:solidFill>
                  <a:srgbClr val="0E0D0C"/>
                </a:solidFill>
                <a:latin typeface="Lucida Sans Unicode"/>
                <a:cs typeface="Lucida Sans Unicode"/>
              </a:rPr>
              <a:t>Ruas </a:t>
            </a:r>
            <a:r>
              <a:rPr sz="2600" spc="-55" dirty="0">
                <a:solidFill>
                  <a:srgbClr val="0E0D0C"/>
                </a:solidFill>
                <a:latin typeface="Lucida Sans Unicode"/>
                <a:cs typeface="Lucida Sans Unicode"/>
              </a:rPr>
              <a:t>e </a:t>
            </a:r>
            <a:r>
              <a:rPr sz="2600" spc="-5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20" dirty="0">
                <a:solidFill>
                  <a:srgbClr val="0E0D0C"/>
                </a:solidFill>
                <a:latin typeface="Lucida Sans Unicode"/>
                <a:cs typeface="Lucida Sans Unicode"/>
              </a:rPr>
              <a:t>L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í</a:t>
            </a:r>
            <a:r>
              <a:rPr sz="2600" spc="-160" dirty="0">
                <a:solidFill>
                  <a:srgbClr val="0E0D0C"/>
                </a:solidFill>
                <a:latin typeface="Lucida Sans Unicode"/>
                <a:cs typeface="Lucida Sans Unicode"/>
              </a:rPr>
              <a:t>d</a:t>
            </a:r>
            <a:r>
              <a:rPr sz="2600" spc="-120" dirty="0">
                <a:solidFill>
                  <a:srgbClr val="0E0D0C"/>
                </a:solidFill>
                <a:latin typeface="Lucida Sans Unicode"/>
                <a:cs typeface="Lucida Sans Unicode"/>
              </a:rPr>
              <a:t>i</a:t>
            </a:r>
            <a:r>
              <a:rPr sz="2600" spc="-5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135" dirty="0">
                <a:solidFill>
                  <a:srgbClr val="0E0D0C"/>
                </a:solidFill>
                <a:latin typeface="Lucida Sans Unicode"/>
                <a:cs typeface="Lucida Sans Unicode"/>
              </a:rPr>
              <a:t>B</a:t>
            </a: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40" dirty="0">
                <a:solidFill>
                  <a:srgbClr val="0E0D0C"/>
                </a:solidFill>
                <a:latin typeface="Lucida Sans Unicode"/>
                <a:cs typeface="Lucida Sans Unicode"/>
              </a:rPr>
              <a:t>c</a:t>
            </a:r>
            <a:r>
              <a:rPr sz="2600" spc="-195" dirty="0">
                <a:solidFill>
                  <a:srgbClr val="0E0D0C"/>
                </a:solidFill>
                <a:latin typeface="Lucida Sans Unicode"/>
                <a:cs typeface="Lucida Sans Unicode"/>
              </a:rPr>
              <a:t>k</a:t>
            </a: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endParaRPr sz="2600">
              <a:latin typeface="Lucida Sans Unicode"/>
              <a:cs typeface="Lucida Sans Unicode"/>
            </a:endParaRPr>
          </a:p>
          <a:p>
            <a:pPr marL="339090" marR="335915" algn="just">
              <a:lnSpc>
                <a:spcPct val="125000"/>
              </a:lnSpc>
            </a:pP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Alunos 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da </a:t>
            </a:r>
            <a:r>
              <a:rPr sz="2600" spc="-20" dirty="0">
                <a:solidFill>
                  <a:srgbClr val="0E0D0C"/>
                </a:solidFill>
                <a:latin typeface="Lucida Sans Unicode"/>
                <a:cs typeface="Lucida Sans Unicode"/>
              </a:rPr>
              <a:t>UFS: 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Lorena </a:t>
            </a:r>
            <a:r>
              <a:rPr sz="2600" spc="-55" dirty="0">
                <a:solidFill>
                  <a:srgbClr val="0E0D0C"/>
                </a:solidFill>
                <a:latin typeface="Lucida Sans Unicode"/>
                <a:cs typeface="Lucida Sans Unicode"/>
              </a:rPr>
              <a:t>Maria </a:t>
            </a:r>
            <a:r>
              <a:rPr sz="2600" spc="-50" dirty="0">
                <a:solidFill>
                  <a:srgbClr val="0E0D0C"/>
                </a:solidFill>
                <a:latin typeface="Lucida Sans Unicode"/>
                <a:cs typeface="Lucida Sans Unicode"/>
              </a:rPr>
              <a:t>Santana 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Lima, 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30" dirty="0">
                <a:solidFill>
                  <a:srgbClr val="0E0D0C"/>
                </a:solidFill>
                <a:latin typeface="Lucida Sans Unicode"/>
                <a:cs typeface="Lucida Sans Unicode"/>
              </a:rPr>
              <a:t>Samara</a:t>
            </a:r>
            <a:r>
              <a:rPr sz="2600" spc="-2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90" dirty="0">
                <a:solidFill>
                  <a:srgbClr val="0E0D0C"/>
                </a:solidFill>
                <a:latin typeface="Lucida Sans Unicode"/>
                <a:cs typeface="Lucida Sans Unicode"/>
              </a:rPr>
              <a:t>Kauany</a:t>
            </a:r>
            <a:r>
              <a:rPr sz="2600" spc="64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Rodrigues</a:t>
            </a:r>
            <a:r>
              <a:rPr sz="2600" spc="-10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80" dirty="0">
                <a:solidFill>
                  <a:srgbClr val="0E0D0C"/>
                </a:solidFill>
                <a:latin typeface="Lucida Sans Unicode"/>
                <a:cs typeface="Lucida Sans Unicode"/>
              </a:rPr>
              <a:t>Campos</a:t>
            </a:r>
            <a:r>
              <a:rPr sz="2600" spc="-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55" dirty="0">
                <a:solidFill>
                  <a:srgbClr val="0E0D0C"/>
                </a:solidFill>
                <a:latin typeface="Lucida Sans Unicode"/>
                <a:cs typeface="Lucida Sans Unicode"/>
              </a:rPr>
              <a:t>e </a:t>
            </a:r>
            <a:r>
              <a:rPr sz="2600" spc="-5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30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-165" dirty="0">
                <a:solidFill>
                  <a:srgbClr val="0E0D0C"/>
                </a:solidFill>
                <a:latin typeface="Lucida Sans Unicode"/>
                <a:cs typeface="Lucida Sans Unicode"/>
              </a:rPr>
              <a:t>b</a:t>
            </a: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e</a:t>
            </a:r>
            <a:r>
              <a:rPr sz="2600" spc="40" dirty="0">
                <a:solidFill>
                  <a:srgbClr val="0E0D0C"/>
                </a:solidFill>
                <a:latin typeface="Lucida Sans Unicode"/>
                <a:cs typeface="Lucida Sans Unicode"/>
              </a:rPr>
              <a:t>c</a:t>
            </a:r>
            <a:r>
              <a:rPr sz="2600" spc="-5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17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95" dirty="0">
                <a:solidFill>
                  <a:srgbClr val="0E0D0C"/>
                </a:solidFill>
                <a:latin typeface="Lucida Sans Unicode"/>
                <a:cs typeface="Lucida Sans Unicode"/>
              </a:rPr>
              <a:t>C</a:t>
            </a:r>
            <a:r>
              <a:rPr sz="2600" spc="-10" dirty="0">
                <a:solidFill>
                  <a:srgbClr val="0E0D0C"/>
                </a:solidFill>
                <a:latin typeface="Lucida Sans Unicode"/>
                <a:cs typeface="Lucida Sans Unicode"/>
              </a:rPr>
              <a:t>a</a:t>
            </a:r>
            <a:r>
              <a:rPr sz="2600" spc="-180" dirty="0">
                <a:solidFill>
                  <a:srgbClr val="0E0D0C"/>
                </a:solidFill>
                <a:latin typeface="Lucida Sans Unicode"/>
                <a:cs typeface="Lucida Sans Unicode"/>
              </a:rPr>
              <a:t>r</a:t>
            </a:r>
            <a:r>
              <a:rPr sz="2600" spc="-160" dirty="0">
                <a:solidFill>
                  <a:srgbClr val="0E0D0C"/>
                </a:solidFill>
                <a:latin typeface="Lucida Sans Unicode"/>
                <a:cs typeface="Lucida Sans Unicode"/>
              </a:rPr>
              <a:t>d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r>
              <a:rPr sz="2600" spc="25" dirty="0">
                <a:solidFill>
                  <a:srgbClr val="0E0D0C"/>
                </a:solidFill>
                <a:latin typeface="Lucida Sans Unicode"/>
                <a:cs typeface="Lucida Sans Unicode"/>
              </a:rPr>
              <a:t>s</a:t>
            </a:r>
            <a:r>
              <a:rPr sz="2600" spc="-100" dirty="0">
                <a:solidFill>
                  <a:srgbClr val="0E0D0C"/>
                </a:solidFill>
                <a:latin typeface="Lucida Sans Unicode"/>
                <a:cs typeface="Lucida Sans Unicode"/>
              </a:rPr>
              <a:t>o</a:t>
            </a:r>
            <a:endParaRPr sz="2600">
              <a:latin typeface="Lucida Sans Unicode"/>
              <a:cs typeface="Lucida Sans Unicode"/>
            </a:endParaRPr>
          </a:p>
          <a:p>
            <a:pPr marL="339090" marR="339725" algn="just">
              <a:lnSpc>
                <a:spcPct val="125000"/>
              </a:lnSpc>
            </a:pPr>
            <a:r>
              <a:rPr sz="2600" spc="-130" dirty="0">
                <a:solidFill>
                  <a:srgbClr val="0E0D0C"/>
                </a:solidFill>
                <a:latin typeface="Lucida Sans Unicode"/>
                <a:cs typeface="Lucida Sans Unicode"/>
              </a:rPr>
              <a:t>Aluno</a:t>
            </a:r>
            <a:r>
              <a:rPr sz="2600" spc="-12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85" dirty="0">
                <a:solidFill>
                  <a:srgbClr val="0E0D0C"/>
                </a:solidFill>
                <a:latin typeface="Lucida Sans Unicode"/>
                <a:cs typeface="Lucida Sans Unicode"/>
              </a:rPr>
              <a:t>da</a:t>
            </a:r>
            <a:r>
              <a:rPr sz="2600" spc="-8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75" dirty="0">
                <a:solidFill>
                  <a:srgbClr val="0E0D0C"/>
                </a:solidFill>
                <a:latin typeface="Lucida Sans Unicode"/>
                <a:cs typeface="Lucida Sans Unicode"/>
              </a:rPr>
              <a:t>UFRJ:</a:t>
            </a:r>
            <a:r>
              <a:rPr sz="2600" spc="8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25" dirty="0">
                <a:solidFill>
                  <a:srgbClr val="0E0D0C"/>
                </a:solidFill>
                <a:latin typeface="Lucida Sans Unicode"/>
                <a:cs typeface="Lucida Sans Unicode"/>
              </a:rPr>
              <a:t>Wallace</a:t>
            </a:r>
            <a:r>
              <a:rPr sz="2600" spc="-2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Luz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65" dirty="0">
                <a:solidFill>
                  <a:srgbClr val="0E0D0C"/>
                </a:solidFill>
                <a:latin typeface="Lucida Sans Unicode"/>
                <a:cs typeface="Lucida Sans Unicode"/>
              </a:rPr>
              <a:t>Silveira</a:t>
            </a:r>
            <a:r>
              <a:rPr sz="2600" spc="-60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110" dirty="0">
                <a:solidFill>
                  <a:srgbClr val="0E0D0C"/>
                </a:solidFill>
                <a:latin typeface="Lucida Sans Unicode"/>
                <a:cs typeface="Lucida Sans Unicode"/>
              </a:rPr>
              <a:t>de </a:t>
            </a:r>
            <a:r>
              <a:rPr sz="2600" spc="-105" dirty="0">
                <a:solidFill>
                  <a:srgbClr val="0E0D0C"/>
                </a:solidFill>
                <a:latin typeface="Lucida Sans Unicode"/>
                <a:cs typeface="Lucida Sans Unicode"/>
              </a:rPr>
              <a:t> </a:t>
            </a:r>
            <a:r>
              <a:rPr sz="2600" spc="-90" dirty="0">
                <a:solidFill>
                  <a:srgbClr val="0E0D0C"/>
                </a:solidFill>
                <a:latin typeface="Lucida Sans Unicode"/>
                <a:cs typeface="Lucida Sans Unicode"/>
              </a:rPr>
              <a:t>Castilho</a:t>
            </a:r>
            <a:endParaRPr sz="2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9544" y="820724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64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9544" y="4101820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51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213" y="475523"/>
            <a:ext cx="2828924" cy="2828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213" y="3729049"/>
            <a:ext cx="2828924" cy="28289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33213" y="6847486"/>
            <a:ext cx="5789930" cy="2828925"/>
            <a:chOff x="2133213" y="6847486"/>
            <a:chExt cx="5789930" cy="2828925"/>
          </a:xfrm>
        </p:grpSpPr>
        <p:sp>
          <p:nvSpPr>
            <p:cNvPr id="7" name="object 7"/>
            <p:cNvSpPr/>
            <p:nvPr/>
          </p:nvSpPr>
          <p:spPr>
            <a:xfrm>
              <a:off x="4579544" y="7415440"/>
              <a:ext cx="3343275" cy="2086610"/>
            </a:xfrm>
            <a:custGeom>
              <a:avLst/>
              <a:gdLst/>
              <a:ahLst/>
              <a:cxnLst/>
              <a:rect l="l" t="t" r="r" b="b"/>
              <a:pathLst>
                <a:path w="3343275" h="2086609">
                  <a:moveTo>
                    <a:pt x="3343275" y="0"/>
                  </a:moveTo>
                  <a:lnTo>
                    <a:pt x="3321266" y="0"/>
                  </a:lnTo>
                  <a:lnTo>
                    <a:pt x="3321266" y="21615"/>
                  </a:lnTo>
                  <a:lnTo>
                    <a:pt x="3321266" y="2063559"/>
                  </a:lnTo>
                  <a:lnTo>
                    <a:pt x="21564" y="2063559"/>
                  </a:lnTo>
                  <a:lnTo>
                    <a:pt x="21564" y="21615"/>
                  </a:lnTo>
                  <a:lnTo>
                    <a:pt x="3321266" y="21615"/>
                  </a:lnTo>
                  <a:lnTo>
                    <a:pt x="3321266" y="0"/>
                  </a:lnTo>
                  <a:lnTo>
                    <a:pt x="0" y="0"/>
                  </a:lnTo>
                  <a:lnTo>
                    <a:pt x="0" y="21615"/>
                  </a:lnTo>
                  <a:lnTo>
                    <a:pt x="0" y="2063559"/>
                  </a:lnTo>
                  <a:lnTo>
                    <a:pt x="0" y="2086444"/>
                  </a:lnTo>
                  <a:lnTo>
                    <a:pt x="3343275" y="2086444"/>
                  </a:lnTo>
                  <a:lnTo>
                    <a:pt x="3343275" y="2063864"/>
                  </a:lnTo>
                  <a:lnTo>
                    <a:pt x="3343275" y="2063559"/>
                  </a:lnTo>
                  <a:lnTo>
                    <a:pt x="3343275" y="21615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213" y="6847486"/>
              <a:ext cx="2828924" cy="28289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439" y="475523"/>
            <a:ext cx="2828924" cy="2828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439" y="3729049"/>
            <a:ext cx="2828924" cy="28289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83439" y="6847486"/>
            <a:ext cx="2828924" cy="28289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208434" y="1441470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67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71433" y="1313442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70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71433" y="4722570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71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71433" y="8036174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72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08434" y="8237199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69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8434" y="4722570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68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923142" y="859080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69850" rIns="0" bIns="0" rtlCol="0">
            <a:spAutoFit/>
          </a:bodyPr>
          <a:lstStyle/>
          <a:p>
            <a:pPr marL="254635" marR="873760">
              <a:lnSpc>
                <a:spcPct val="115100"/>
              </a:lnSpc>
              <a:spcBef>
                <a:spcPts val="550"/>
              </a:spcBef>
            </a:pPr>
            <a:r>
              <a:rPr sz="1900" spc="-30" dirty="0">
                <a:latin typeface="Century Gothic"/>
                <a:cs typeface="Century Gothic"/>
              </a:rPr>
              <a:t>Data: </a:t>
            </a:r>
            <a:r>
              <a:rPr sz="1900" spc="25" dirty="0">
                <a:latin typeface="Century Gothic"/>
                <a:cs typeface="Century Gothic"/>
              </a:rPr>
              <a:t>30/04/2021 </a:t>
            </a:r>
            <a:r>
              <a:rPr sz="1900" spc="30" dirty="0">
                <a:latin typeface="Century Gothic"/>
                <a:cs typeface="Century Gothic"/>
              </a:rPr>
              <a:t> </a:t>
            </a:r>
            <a:r>
              <a:rPr sz="1900" spc="20" dirty="0">
                <a:latin typeface="Century Gothic"/>
                <a:cs typeface="Century Gothic"/>
              </a:rPr>
              <a:t>Reproduções:</a:t>
            </a:r>
            <a:r>
              <a:rPr sz="1900" spc="-80" dirty="0">
                <a:latin typeface="Century Gothic"/>
                <a:cs typeface="Century Gothic"/>
              </a:rPr>
              <a:t> </a:t>
            </a:r>
            <a:r>
              <a:rPr sz="1900" spc="90" dirty="0">
                <a:latin typeface="Century Gothic"/>
                <a:cs typeface="Century Gothic"/>
              </a:rPr>
              <a:t>435</a:t>
            </a:r>
            <a:endParaRPr sz="19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345"/>
              </a:spcBef>
            </a:pPr>
            <a:r>
              <a:rPr sz="1900" spc="40" dirty="0">
                <a:latin typeface="Century Gothic"/>
                <a:cs typeface="Century Gothic"/>
              </a:rPr>
              <a:t>Curtidas:</a:t>
            </a:r>
            <a:r>
              <a:rPr sz="1900" spc="-55" dirty="0">
                <a:latin typeface="Century Gothic"/>
                <a:cs typeface="Century Gothic"/>
              </a:rPr>
              <a:t> </a:t>
            </a:r>
            <a:r>
              <a:rPr sz="1900" spc="55" dirty="0">
                <a:latin typeface="Century Gothic"/>
                <a:cs typeface="Century Gothic"/>
              </a:rPr>
              <a:t>27</a:t>
            </a:r>
            <a:endParaRPr sz="1900">
              <a:latin typeface="Century Gothic"/>
              <a:cs typeface="Century Gothic"/>
            </a:endParaRPr>
          </a:p>
          <a:p>
            <a:pPr marL="254635" marR="657225">
              <a:lnSpc>
                <a:spcPct val="115100"/>
              </a:lnSpc>
            </a:pPr>
            <a:r>
              <a:rPr sz="1900" spc="35" dirty="0">
                <a:latin typeface="Century Gothic"/>
                <a:cs typeface="Century Gothic"/>
              </a:rPr>
              <a:t>Comentários: 2 </a:t>
            </a:r>
            <a:r>
              <a:rPr sz="1900" spc="40" dirty="0">
                <a:latin typeface="Century Gothic"/>
                <a:cs typeface="Century Gothic"/>
              </a:rPr>
              <a:t> </a:t>
            </a:r>
            <a:r>
              <a:rPr sz="1900" spc="85" dirty="0">
                <a:solidFill>
                  <a:srgbClr val="45BE9A"/>
                </a:solidFill>
                <a:latin typeface="Century Gothic"/>
                <a:cs typeface="Century Gothic"/>
              </a:rPr>
              <a:t>Reels</a:t>
            </a:r>
            <a:r>
              <a:rPr sz="1900" spc="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50" dirty="0">
                <a:solidFill>
                  <a:srgbClr val="45BE9A"/>
                </a:solidFill>
                <a:latin typeface="Century Gothic"/>
                <a:cs typeface="Century Gothic"/>
              </a:rPr>
              <a:t>dos</a:t>
            </a:r>
            <a:r>
              <a:rPr sz="1900" spc="2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90" dirty="0">
                <a:solidFill>
                  <a:srgbClr val="45BE9A"/>
                </a:solidFill>
                <a:latin typeface="Century Gothic"/>
                <a:cs typeface="Century Gothic"/>
              </a:rPr>
              <a:t>melhores </a:t>
            </a:r>
            <a:r>
              <a:rPr sz="1900" spc="-5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95" dirty="0">
                <a:solidFill>
                  <a:srgbClr val="45BE9A"/>
                </a:solidFill>
                <a:latin typeface="Century Gothic"/>
                <a:cs typeface="Century Gothic"/>
              </a:rPr>
              <a:t>momentos</a:t>
            </a:r>
            <a:r>
              <a:rPr sz="1900" spc="-4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-90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190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5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52881" y="7574259"/>
            <a:ext cx="2515870" cy="1663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sz="2300" spc="-15" dirty="0">
                <a:latin typeface="Century Gothic"/>
                <a:cs typeface="Century Gothic"/>
              </a:rPr>
              <a:t>Data:</a:t>
            </a:r>
            <a:r>
              <a:rPr sz="2300" spc="-85" dirty="0">
                <a:latin typeface="Century Gothic"/>
                <a:cs typeface="Century Gothic"/>
              </a:rPr>
              <a:t> </a:t>
            </a:r>
            <a:r>
              <a:rPr sz="2300" spc="50" dirty="0">
                <a:latin typeface="Century Gothic"/>
                <a:cs typeface="Century Gothic"/>
              </a:rPr>
              <a:t>30/04/2021 </a:t>
            </a:r>
            <a:r>
              <a:rPr sz="2300" spc="-620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20" dirty="0">
                <a:latin typeface="Century Gothic"/>
                <a:cs typeface="Century Gothic"/>
              </a:rPr>
              <a:t> </a:t>
            </a:r>
            <a:r>
              <a:rPr sz="2300" spc="110" dirty="0">
                <a:latin typeface="Century Gothic"/>
                <a:cs typeface="Century Gothic"/>
              </a:rPr>
              <a:t>59</a:t>
            </a:r>
            <a:endParaRPr sz="2300">
              <a:latin typeface="Century Gothic"/>
              <a:cs typeface="Century Gothic"/>
            </a:endParaRPr>
          </a:p>
          <a:p>
            <a:pPr marL="12700" marR="297180">
              <a:lnSpc>
                <a:spcPct val="116799"/>
              </a:lnSpc>
            </a:pPr>
            <a:r>
              <a:rPr sz="2300" spc="65" dirty="0">
                <a:latin typeface="Century Gothic"/>
                <a:cs typeface="Century Gothic"/>
              </a:rPr>
              <a:t>Comentários:</a:t>
            </a:r>
            <a:r>
              <a:rPr sz="2300" spc="-85" dirty="0">
                <a:latin typeface="Century Gothic"/>
                <a:cs typeface="Century Gothic"/>
              </a:rPr>
              <a:t> </a:t>
            </a:r>
            <a:r>
              <a:rPr sz="2300" spc="-415" dirty="0">
                <a:latin typeface="Century Gothic"/>
                <a:cs typeface="Century Gothic"/>
              </a:rPr>
              <a:t>1 </a:t>
            </a:r>
            <a:r>
              <a:rPr sz="2300" spc="-620" dirty="0">
                <a:latin typeface="Century Gothic"/>
                <a:cs typeface="Century Gothic"/>
              </a:rPr>
              <a:t> </a:t>
            </a:r>
            <a:r>
              <a:rPr sz="2300" spc="-60" dirty="0">
                <a:solidFill>
                  <a:srgbClr val="45BE9A"/>
                </a:solidFill>
                <a:latin typeface="Century Gothic"/>
                <a:cs typeface="Century Gothic"/>
              </a:rPr>
              <a:t>Mapa</a:t>
            </a:r>
            <a:r>
              <a:rPr sz="2300" spc="-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300" spc="100" dirty="0">
                <a:solidFill>
                  <a:srgbClr val="45BE9A"/>
                </a:solidFill>
                <a:latin typeface="Century Gothic"/>
                <a:cs typeface="Century Gothic"/>
              </a:rPr>
              <a:t>mental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5152881" y="827833"/>
            <a:ext cx="2635885" cy="2073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9065">
              <a:lnSpc>
                <a:spcPct val="116799"/>
              </a:lnSpc>
              <a:spcBef>
                <a:spcPts val="95"/>
              </a:spcBef>
            </a:pPr>
            <a:r>
              <a:rPr sz="2300" spc="-15" dirty="0">
                <a:latin typeface="Century Gothic"/>
                <a:cs typeface="Century Gothic"/>
              </a:rPr>
              <a:t>Data:</a:t>
            </a:r>
            <a:r>
              <a:rPr sz="2300" spc="-95" dirty="0">
                <a:latin typeface="Century Gothic"/>
                <a:cs typeface="Century Gothic"/>
              </a:rPr>
              <a:t> </a:t>
            </a:r>
            <a:r>
              <a:rPr sz="2300" spc="40" dirty="0">
                <a:latin typeface="Century Gothic"/>
                <a:cs typeface="Century Gothic"/>
              </a:rPr>
              <a:t>29/04/2021 </a:t>
            </a:r>
            <a:r>
              <a:rPr sz="2300" spc="-620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20" dirty="0">
                <a:latin typeface="Century Gothic"/>
                <a:cs typeface="Century Gothic"/>
              </a:rPr>
              <a:t> </a:t>
            </a:r>
            <a:r>
              <a:rPr sz="2300" spc="254" dirty="0">
                <a:latin typeface="Century Gothic"/>
                <a:cs typeface="Century Gothic"/>
              </a:rPr>
              <a:t>48</a:t>
            </a:r>
            <a:endParaRPr sz="2300">
              <a:latin typeface="Century Gothic"/>
              <a:cs typeface="Century Gothic"/>
            </a:endParaRPr>
          </a:p>
          <a:p>
            <a:pPr marL="12700" marR="5080">
              <a:lnSpc>
                <a:spcPct val="116799"/>
              </a:lnSpc>
              <a:tabLst>
                <a:tab pos="1801495" algn="l"/>
              </a:tabLst>
            </a:pPr>
            <a:r>
              <a:rPr sz="2300" spc="65" dirty="0">
                <a:latin typeface="Century Gothic"/>
                <a:cs typeface="Century Gothic"/>
              </a:rPr>
              <a:t>Comentários: </a:t>
            </a:r>
            <a:r>
              <a:rPr sz="2300" spc="285" dirty="0">
                <a:latin typeface="Century Gothic"/>
                <a:cs typeface="Century Gothic"/>
              </a:rPr>
              <a:t>4 </a:t>
            </a:r>
            <a:r>
              <a:rPr sz="2300" spc="290" dirty="0">
                <a:latin typeface="Century Gothic"/>
                <a:cs typeface="Century Gothic"/>
              </a:rPr>
              <a:t> </a:t>
            </a:r>
            <a:r>
              <a:rPr sz="2300" spc="32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3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spc="30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300" spc="15" dirty="0">
                <a:solidFill>
                  <a:srgbClr val="45BE9A"/>
                </a:solidFill>
                <a:latin typeface="Century Gothic"/>
                <a:cs typeface="Century Gothic"/>
              </a:rPr>
              <a:t>b</a:t>
            </a:r>
            <a:r>
              <a:rPr sz="2300" spc="26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3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spc="180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300" spc="-6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300" spc="25" dirty="0">
                <a:solidFill>
                  <a:srgbClr val="45BE9A"/>
                </a:solidFill>
                <a:latin typeface="Century Gothic"/>
                <a:cs typeface="Century Gothic"/>
              </a:rPr>
              <a:t>v</a:t>
            </a:r>
            <a:r>
              <a:rPr sz="2300" spc="185" dirty="0">
                <a:solidFill>
                  <a:srgbClr val="45BE9A"/>
                </a:solidFill>
                <a:latin typeface="Century Gothic"/>
                <a:cs typeface="Century Gothic"/>
              </a:rPr>
              <a:t>í</a:t>
            </a:r>
            <a:r>
              <a:rPr sz="2300" spc="10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23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spc="-15" dirty="0">
                <a:solidFill>
                  <a:srgbClr val="45BE9A"/>
                </a:solidFill>
                <a:latin typeface="Century Gothic"/>
                <a:cs typeface="Century Gothic"/>
              </a:rPr>
              <a:t>o  </a:t>
            </a:r>
            <a:r>
              <a:rPr sz="2300" spc="95" dirty="0">
                <a:solidFill>
                  <a:srgbClr val="45BE9A"/>
                </a:solidFill>
                <a:latin typeface="Century Gothic"/>
                <a:cs typeface="Century Gothic"/>
              </a:rPr>
              <a:t>assíncrono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52881" y="4108922"/>
            <a:ext cx="2628900" cy="2073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32080">
              <a:lnSpc>
                <a:spcPct val="116799"/>
              </a:lnSpc>
              <a:spcBef>
                <a:spcPts val="95"/>
              </a:spcBef>
            </a:pPr>
            <a:r>
              <a:rPr sz="2300" spc="-15" dirty="0">
                <a:latin typeface="Century Gothic"/>
                <a:cs typeface="Century Gothic"/>
              </a:rPr>
              <a:t>Data:</a:t>
            </a:r>
            <a:r>
              <a:rPr sz="2300" spc="-95" dirty="0">
                <a:latin typeface="Century Gothic"/>
                <a:cs typeface="Century Gothic"/>
              </a:rPr>
              <a:t> </a:t>
            </a:r>
            <a:r>
              <a:rPr sz="2300" spc="40" dirty="0">
                <a:latin typeface="Century Gothic"/>
                <a:cs typeface="Century Gothic"/>
              </a:rPr>
              <a:t>29/04/2021 </a:t>
            </a:r>
            <a:r>
              <a:rPr sz="2300" spc="-620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20" dirty="0">
                <a:latin typeface="Century Gothic"/>
                <a:cs typeface="Century Gothic"/>
              </a:rPr>
              <a:t> </a:t>
            </a:r>
            <a:r>
              <a:rPr sz="2300" spc="60" dirty="0">
                <a:latin typeface="Century Gothic"/>
                <a:cs typeface="Century Gothic"/>
              </a:rPr>
              <a:t>35</a:t>
            </a:r>
            <a:endParaRPr sz="2300">
              <a:latin typeface="Century Gothic"/>
              <a:cs typeface="Century Gothic"/>
            </a:endParaRPr>
          </a:p>
          <a:p>
            <a:pPr marL="12700" marR="5080">
              <a:lnSpc>
                <a:spcPct val="116799"/>
              </a:lnSpc>
              <a:tabLst>
                <a:tab pos="1753870" algn="l"/>
              </a:tabLst>
            </a:pPr>
            <a:r>
              <a:rPr sz="2300" spc="65" dirty="0">
                <a:latin typeface="Century Gothic"/>
                <a:cs typeface="Century Gothic"/>
              </a:rPr>
              <a:t>Comentários: </a:t>
            </a:r>
            <a:r>
              <a:rPr sz="2300" spc="280" dirty="0">
                <a:latin typeface="Century Gothic"/>
                <a:cs typeface="Century Gothic"/>
              </a:rPr>
              <a:t>0 </a:t>
            </a:r>
            <a:r>
              <a:rPr sz="2300" spc="285" dirty="0">
                <a:latin typeface="Century Gothic"/>
                <a:cs typeface="Century Gothic"/>
              </a:rPr>
              <a:t> </a:t>
            </a:r>
            <a:r>
              <a:rPr sz="2300" spc="32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3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spc="30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300" spc="15" dirty="0">
                <a:solidFill>
                  <a:srgbClr val="45BE9A"/>
                </a:solidFill>
                <a:latin typeface="Century Gothic"/>
                <a:cs typeface="Century Gothic"/>
              </a:rPr>
              <a:t>b</a:t>
            </a:r>
            <a:r>
              <a:rPr sz="2300" spc="26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3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spc="180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300" spc="-6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300" spc="300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3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300" spc="26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3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300" spc="114" dirty="0">
                <a:solidFill>
                  <a:srgbClr val="45BE9A"/>
                </a:solidFill>
                <a:latin typeface="Century Gothic"/>
                <a:cs typeface="Century Gothic"/>
              </a:rPr>
              <a:t>u  </a:t>
            </a:r>
            <a:r>
              <a:rPr sz="2300" spc="-8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2300" spc="-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300" spc="75" dirty="0">
                <a:solidFill>
                  <a:srgbClr val="45BE9A"/>
                </a:solidFill>
                <a:latin typeface="Century Gothic"/>
                <a:cs typeface="Century Gothic"/>
              </a:rPr>
              <a:t>voz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923142" y="4112617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254635" marR="891540">
              <a:lnSpc>
                <a:spcPct val="114999"/>
              </a:lnSpc>
              <a:spcBef>
                <a:spcPts val="360"/>
              </a:spcBef>
            </a:pPr>
            <a:r>
              <a:rPr sz="1900" spc="-30" dirty="0">
                <a:latin typeface="Century Gothic"/>
                <a:cs typeface="Century Gothic"/>
              </a:rPr>
              <a:t>Data: </a:t>
            </a:r>
            <a:r>
              <a:rPr sz="1900" spc="25" dirty="0">
                <a:latin typeface="Century Gothic"/>
                <a:cs typeface="Century Gothic"/>
              </a:rPr>
              <a:t>30/04/2021 </a:t>
            </a:r>
            <a:r>
              <a:rPr sz="1900" spc="30" dirty="0">
                <a:latin typeface="Century Gothic"/>
                <a:cs typeface="Century Gothic"/>
              </a:rPr>
              <a:t> </a:t>
            </a:r>
            <a:r>
              <a:rPr sz="1900" spc="20" dirty="0">
                <a:latin typeface="Century Gothic"/>
                <a:cs typeface="Century Gothic"/>
              </a:rPr>
              <a:t>Reproduções:</a:t>
            </a:r>
            <a:r>
              <a:rPr sz="1900" spc="-80" dirty="0">
                <a:latin typeface="Century Gothic"/>
                <a:cs typeface="Century Gothic"/>
              </a:rPr>
              <a:t> </a:t>
            </a:r>
            <a:r>
              <a:rPr sz="1900" spc="45" dirty="0">
                <a:latin typeface="Century Gothic"/>
                <a:cs typeface="Century Gothic"/>
              </a:rPr>
              <a:t>372</a:t>
            </a:r>
            <a:endParaRPr sz="19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345"/>
              </a:spcBef>
            </a:pPr>
            <a:r>
              <a:rPr sz="1900" spc="40" dirty="0">
                <a:latin typeface="Century Gothic"/>
                <a:cs typeface="Century Gothic"/>
              </a:rPr>
              <a:t>Curtidas:</a:t>
            </a:r>
            <a:r>
              <a:rPr sz="1900" spc="-60" dirty="0">
                <a:latin typeface="Century Gothic"/>
                <a:cs typeface="Century Gothic"/>
              </a:rPr>
              <a:t> </a:t>
            </a:r>
            <a:r>
              <a:rPr sz="1900" spc="35" dirty="0">
                <a:latin typeface="Century Gothic"/>
                <a:cs typeface="Century Gothic"/>
              </a:rPr>
              <a:t>22</a:t>
            </a:r>
            <a:endParaRPr sz="19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345"/>
              </a:spcBef>
            </a:pPr>
            <a:r>
              <a:rPr sz="1900" spc="35" dirty="0">
                <a:latin typeface="Century Gothic"/>
                <a:cs typeface="Century Gothic"/>
              </a:rPr>
              <a:t>Comentários:</a:t>
            </a:r>
            <a:r>
              <a:rPr sz="1900" spc="-55" dirty="0">
                <a:latin typeface="Century Gothic"/>
                <a:cs typeface="Century Gothic"/>
              </a:rPr>
              <a:t> </a:t>
            </a:r>
            <a:r>
              <a:rPr sz="1900" spc="-350" dirty="0">
                <a:latin typeface="Century Gothic"/>
                <a:cs typeface="Century Gothic"/>
              </a:rPr>
              <a:t>1</a:t>
            </a:r>
            <a:endParaRPr sz="1900">
              <a:latin typeface="Century Gothic"/>
              <a:cs typeface="Century Gothic"/>
            </a:endParaRPr>
          </a:p>
          <a:p>
            <a:pPr marL="254635" marR="246379">
              <a:lnSpc>
                <a:spcPct val="114999"/>
              </a:lnSpc>
              <a:tabLst>
                <a:tab pos="1193800" algn="l"/>
                <a:tab pos="1911985" algn="l"/>
              </a:tabLst>
            </a:pPr>
            <a:r>
              <a:rPr sz="1900" spc="22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900" spc="-80" dirty="0">
                <a:solidFill>
                  <a:srgbClr val="45BE9A"/>
                </a:solidFill>
                <a:latin typeface="Century Gothic"/>
                <a:cs typeface="Century Gothic"/>
              </a:rPr>
              <a:t>ee</a:t>
            </a:r>
            <a:r>
              <a:rPr sz="1900" spc="14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900" spc="210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9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900" spc="-15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1900" spc="-4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900" spc="210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19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1900" spc="220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1900" spc="-8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900" spc="14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1900" spc="130" dirty="0">
                <a:solidFill>
                  <a:srgbClr val="45BE9A"/>
                </a:solidFill>
                <a:latin typeface="Century Gothic"/>
                <a:cs typeface="Century Gothic"/>
              </a:rPr>
              <a:t>h</a:t>
            </a:r>
            <a:r>
              <a:rPr sz="1900" spc="-4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1900" spc="20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1900" spc="-8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1900" spc="170" dirty="0">
                <a:solidFill>
                  <a:srgbClr val="45BE9A"/>
                </a:solidFill>
                <a:latin typeface="Century Gothic"/>
                <a:cs typeface="Century Gothic"/>
              </a:rPr>
              <a:t>s  </a:t>
            </a:r>
            <a:r>
              <a:rPr sz="1900" spc="95" dirty="0">
                <a:solidFill>
                  <a:srgbClr val="45BE9A"/>
                </a:solidFill>
                <a:latin typeface="Century Gothic"/>
                <a:cs typeface="Century Gothic"/>
              </a:rPr>
              <a:t>momentos</a:t>
            </a:r>
            <a:r>
              <a:rPr sz="1900" spc="-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-90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1900" spc="-2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5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923142" y="7426245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254635" marR="856615">
              <a:lnSpc>
                <a:spcPct val="116599"/>
              </a:lnSpc>
              <a:spcBef>
                <a:spcPts val="285"/>
              </a:spcBef>
            </a:pPr>
            <a:r>
              <a:rPr sz="1900" spc="-15" dirty="0">
                <a:latin typeface="Century Gothic"/>
                <a:cs typeface="Century Gothic"/>
              </a:rPr>
              <a:t>Data: </a:t>
            </a:r>
            <a:r>
              <a:rPr sz="1900" spc="35" dirty="0">
                <a:latin typeface="Century Gothic"/>
                <a:cs typeface="Century Gothic"/>
              </a:rPr>
              <a:t>30/04/2021 </a:t>
            </a:r>
            <a:r>
              <a:rPr sz="1900" spc="40" dirty="0">
                <a:latin typeface="Century Gothic"/>
                <a:cs typeface="Century Gothic"/>
              </a:rPr>
              <a:t> </a:t>
            </a:r>
            <a:r>
              <a:rPr sz="1900" spc="35" dirty="0">
                <a:latin typeface="Century Gothic"/>
                <a:cs typeface="Century Gothic"/>
              </a:rPr>
              <a:t>Reproduções:</a:t>
            </a:r>
            <a:r>
              <a:rPr sz="1900" spc="-80" dirty="0">
                <a:latin typeface="Century Gothic"/>
                <a:cs typeface="Century Gothic"/>
              </a:rPr>
              <a:t> </a:t>
            </a:r>
            <a:r>
              <a:rPr sz="1900" spc="75" dirty="0">
                <a:latin typeface="Century Gothic"/>
                <a:cs typeface="Century Gothic"/>
              </a:rPr>
              <a:t>329</a:t>
            </a:r>
            <a:endParaRPr sz="1900">
              <a:latin typeface="Century Gothic"/>
              <a:cs typeface="Century Gothic"/>
            </a:endParaRPr>
          </a:p>
          <a:p>
            <a:pPr marL="254635">
              <a:lnSpc>
                <a:spcPct val="100000"/>
              </a:lnSpc>
              <a:spcBef>
                <a:spcPts val="380"/>
              </a:spcBef>
            </a:pPr>
            <a:r>
              <a:rPr sz="1900" spc="50" dirty="0">
                <a:latin typeface="Century Gothic"/>
                <a:cs typeface="Century Gothic"/>
              </a:rPr>
              <a:t>Curtidas:</a:t>
            </a:r>
            <a:r>
              <a:rPr sz="1900" spc="-35" dirty="0">
                <a:latin typeface="Century Gothic"/>
                <a:cs typeface="Century Gothic"/>
              </a:rPr>
              <a:t> </a:t>
            </a:r>
            <a:r>
              <a:rPr sz="1900" spc="45" dirty="0">
                <a:latin typeface="Century Gothic"/>
                <a:cs typeface="Century Gothic"/>
              </a:rPr>
              <a:t>23</a:t>
            </a:r>
            <a:endParaRPr sz="1900">
              <a:latin typeface="Century Gothic"/>
              <a:cs typeface="Century Gothic"/>
            </a:endParaRPr>
          </a:p>
          <a:p>
            <a:pPr marL="254635" marR="627380">
              <a:lnSpc>
                <a:spcPct val="116599"/>
              </a:lnSpc>
            </a:pPr>
            <a:r>
              <a:rPr sz="1900" spc="50" dirty="0">
                <a:latin typeface="Century Gothic"/>
                <a:cs typeface="Century Gothic"/>
              </a:rPr>
              <a:t>Comentários: </a:t>
            </a:r>
            <a:r>
              <a:rPr sz="1900" spc="-345" dirty="0">
                <a:latin typeface="Century Gothic"/>
                <a:cs typeface="Century Gothic"/>
              </a:rPr>
              <a:t>1 </a:t>
            </a:r>
            <a:r>
              <a:rPr sz="1900" spc="-340" dirty="0">
                <a:latin typeface="Century Gothic"/>
                <a:cs typeface="Century Gothic"/>
              </a:rPr>
              <a:t> </a:t>
            </a:r>
            <a:r>
              <a:rPr sz="1900" spc="100" dirty="0">
                <a:solidFill>
                  <a:srgbClr val="45BE9A"/>
                </a:solidFill>
                <a:latin typeface="Century Gothic"/>
                <a:cs typeface="Century Gothic"/>
              </a:rPr>
              <a:t>Reels</a:t>
            </a:r>
            <a:r>
              <a:rPr sz="1900" spc="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65" dirty="0">
                <a:solidFill>
                  <a:srgbClr val="45BE9A"/>
                </a:solidFill>
                <a:latin typeface="Century Gothic"/>
                <a:cs typeface="Century Gothic"/>
              </a:rPr>
              <a:t>dos</a:t>
            </a:r>
            <a:r>
              <a:rPr sz="1900" spc="2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105" dirty="0">
                <a:solidFill>
                  <a:srgbClr val="45BE9A"/>
                </a:solidFill>
                <a:latin typeface="Century Gothic"/>
                <a:cs typeface="Century Gothic"/>
              </a:rPr>
              <a:t>melhores </a:t>
            </a:r>
            <a:r>
              <a:rPr sz="1900" spc="-509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110" dirty="0">
                <a:solidFill>
                  <a:srgbClr val="45BE9A"/>
                </a:solidFill>
                <a:latin typeface="Century Gothic"/>
                <a:cs typeface="Century Gothic"/>
              </a:rPr>
              <a:t>momentos</a:t>
            </a:r>
            <a:r>
              <a:rPr sz="1900" spc="-2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-70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1900" spc="-2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6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1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9544" y="820724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57"/>
                </a:lnTo>
                <a:lnTo>
                  <a:pt x="3343275" y="2086457"/>
                </a:lnTo>
                <a:lnTo>
                  <a:pt x="3343275" y="2063864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9544" y="4101807"/>
            <a:ext cx="3343275" cy="2086610"/>
          </a:xfrm>
          <a:custGeom>
            <a:avLst/>
            <a:gdLst/>
            <a:ahLst/>
            <a:cxnLst/>
            <a:rect l="l" t="t" r="r" b="b"/>
            <a:pathLst>
              <a:path w="3343275" h="2086610">
                <a:moveTo>
                  <a:pt x="3343275" y="0"/>
                </a:moveTo>
                <a:lnTo>
                  <a:pt x="3321266" y="0"/>
                </a:lnTo>
                <a:lnTo>
                  <a:pt x="3321266" y="21615"/>
                </a:lnTo>
                <a:lnTo>
                  <a:pt x="3321266" y="2063559"/>
                </a:lnTo>
                <a:lnTo>
                  <a:pt x="21564" y="2063559"/>
                </a:lnTo>
                <a:lnTo>
                  <a:pt x="21564" y="21615"/>
                </a:lnTo>
                <a:lnTo>
                  <a:pt x="3321266" y="21615"/>
                </a:lnTo>
                <a:lnTo>
                  <a:pt x="3321266" y="0"/>
                </a:lnTo>
                <a:lnTo>
                  <a:pt x="0" y="0"/>
                </a:lnTo>
                <a:lnTo>
                  <a:pt x="0" y="21615"/>
                </a:lnTo>
                <a:lnTo>
                  <a:pt x="0" y="2063559"/>
                </a:lnTo>
                <a:lnTo>
                  <a:pt x="0" y="2086444"/>
                </a:lnTo>
                <a:lnTo>
                  <a:pt x="3343275" y="2086444"/>
                </a:lnTo>
                <a:lnTo>
                  <a:pt x="3343275" y="2063851"/>
                </a:lnTo>
                <a:lnTo>
                  <a:pt x="3343275" y="2063559"/>
                </a:lnTo>
                <a:lnTo>
                  <a:pt x="3343275" y="21615"/>
                </a:lnTo>
                <a:lnTo>
                  <a:pt x="3343275" y="0"/>
                </a:lnTo>
                <a:close/>
              </a:path>
            </a:pathLst>
          </a:custGeom>
          <a:solidFill>
            <a:srgbClr val="45BE9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213" y="475506"/>
            <a:ext cx="2828924" cy="28289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213" y="3729037"/>
            <a:ext cx="2828924" cy="282892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33213" y="6847475"/>
            <a:ext cx="5789930" cy="2828925"/>
            <a:chOff x="2133213" y="6847475"/>
            <a:chExt cx="5789930" cy="2828925"/>
          </a:xfrm>
        </p:grpSpPr>
        <p:sp>
          <p:nvSpPr>
            <p:cNvPr id="7" name="object 7"/>
            <p:cNvSpPr/>
            <p:nvPr/>
          </p:nvSpPr>
          <p:spPr>
            <a:xfrm>
              <a:off x="4579544" y="7415427"/>
              <a:ext cx="3343275" cy="2086610"/>
            </a:xfrm>
            <a:custGeom>
              <a:avLst/>
              <a:gdLst/>
              <a:ahLst/>
              <a:cxnLst/>
              <a:rect l="l" t="t" r="r" b="b"/>
              <a:pathLst>
                <a:path w="3343275" h="2086609">
                  <a:moveTo>
                    <a:pt x="3343275" y="0"/>
                  </a:moveTo>
                  <a:lnTo>
                    <a:pt x="3321266" y="0"/>
                  </a:lnTo>
                  <a:lnTo>
                    <a:pt x="3321266" y="21615"/>
                  </a:lnTo>
                  <a:lnTo>
                    <a:pt x="3321266" y="2063559"/>
                  </a:lnTo>
                  <a:lnTo>
                    <a:pt x="21564" y="2063559"/>
                  </a:lnTo>
                  <a:lnTo>
                    <a:pt x="21564" y="21615"/>
                  </a:lnTo>
                  <a:lnTo>
                    <a:pt x="3321266" y="21615"/>
                  </a:lnTo>
                  <a:lnTo>
                    <a:pt x="3321266" y="0"/>
                  </a:lnTo>
                  <a:lnTo>
                    <a:pt x="0" y="0"/>
                  </a:lnTo>
                  <a:lnTo>
                    <a:pt x="0" y="21615"/>
                  </a:lnTo>
                  <a:lnTo>
                    <a:pt x="0" y="2063559"/>
                  </a:lnTo>
                  <a:lnTo>
                    <a:pt x="0" y="2086444"/>
                  </a:lnTo>
                  <a:lnTo>
                    <a:pt x="3343275" y="2086444"/>
                  </a:lnTo>
                  <a:lnTo>
                    <a:pt x="3343275" y="2063864"/>
                  </a:lnTo>
                  <a:lnTo>
                    <a:pt x="3343275" y="2063559"/>
                  </a:lnTo>
                  <a:lnTo>
                    <a:pt x="3343275" y="21615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213" y="6847475"/>
              <a:ext cx="2828924" cy="28289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439" y="475506"/>
            <a:ext cx="2828924" cy="2828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439" y="3729037"/>
            <a:ext cx="2828641" cy="282892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208434" y="1441468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73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71433" y="1313439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76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71433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77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08434" y="8237204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75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08434" y="4722546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74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66490" y="4115796"/>
            <a:ext cx="2618105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40" dirty="0">
                <a:latin typeface="Century Gothic"/>
                <a:cs typeface="Century Gothic"/>
              </a:rPr>
              <a:t>30/04/2021 </a:t>
            </a:r>
            <a:r>
              <a:rPr sz="2200" spc="45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190" dirty="0">
                <a:latin typeface="Century Gothic"/>
                <a:cs typeface="Century Gothic"/>
              </a:rPr>
              <a:t>200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55" dirty="0">
                <a:latin typeface="Century Gothic"/>
                <a:cs typeface="Century Gothic"/>
              </a:rPr>
              <a:t>55</a:t>
            </a:r>
            <a:endParaRPr sz="2200">
              <a:latin typeface="Century Gothic"/>
              <a:cs typeface="Century Gothic"/>
            </a:endParaRPr>
          </a:p>
          <a:p>
            <a:pPr marL="12700" marR="156845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 </a:t>
            </a:r>
            <a:r>
              <a:rPr sz="2200" spc="265" dirty="0">
                <a:latin typeface="Century Gothic"/>
                <a:cs typeface="Century Gothic"/>
              </a:rPr>
              <a:t>0 </a:t>
            </a:r>
            <a:r>
              <a:rPr sz="2200" spc="270" dirty="0">
                <a:latin typeface="Century Gothic"/>
                <a:cs typeface="Century Gothic"/>
              </a:rPr>
              <a:t> </a:t>
            </a:r>
            <a:r>
              <a:rPr sz="2200" spc="10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r>
              <a:rPr sz="220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60" dirty="0">
                <a:solidFill>
                  <a:srgbClr val="45BE9A"/>
                </a:solidFill>
                <a:latin typeface="Century Gothic"/>
                <a:cs typeface="Century Gothic"/>
              </a:rPr>
              <a:t>sarau</a:t>
            </a:r>
            <a:r>
              <a:rPr sz="220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-8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220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70" dirty="0">
                <a:solidFill>
                  <a:srgbClr val="45BE9A"/>
                </a:solidFill>
                <a:latin typeface="Century Gothic"/>
                <a:cs typeface="Century Gothic"/>
              </a:rPr>
              <a:t>voz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166490" y="862266"/>
            <a:ext cx="2633345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38125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40" dirty="0">
                <a:latin typeface="Century Gothic"/>
                <a:cs typeface="Century Gothic"/>
              </a:rPr>
              <a:t>30/04/2021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25" dirty="0">
                <a:latin typeface="Century Gothic"/>
                <a:cs typeface="Century Gothic"/>
              </a:rPr>
              <a:t> </a:t>
            </a:r>
            <a:r>
              <a:rPr sz="2200" spc="-175" dirty="0">
                <a:latin typeface="Century Gothic"/>
                <a:cs typeface="Century Gothic"/>
              </a:rPr>
              <a:t>31</a:t>
            </a:r>
            <a:endParaRPr sz="2200">
              <a:latin typeface="Century Gothic"/>
              <a:cs typeface="Century Gothic"/>
            </a:endParaRPr>
          </a:p>
          <a:p>
            <a:pPr marL="12700" marR="5080">
              <a:lnSpc>
                <a:spcPct val="116500"/>
              </a:lnSpc>
              <a:tabLst>
                <a:tab pos="1798955" algn="l"/>
              </a:tabLst>
            </a:pPr>
            <a:r>
              <a:rPr sz="2200" spc="55" dirty="0">
                <a:latin typeface="Century Gothic"/>
                <a:cs typeface="Century Gothic"/>
              </a:rPr>
              <a:t>Comentários: 2 </a:t>
            </a:r>
            <a:r>
              <a:rPr sz="2200" spc="60" dirty="0">
                <a:latin typeface="Century Gothic"/>
                <a:cs typeface="Century Gothic"/>
              </a:rPr>
              <a:t> </a:t>
            </a:r>
            <a:r>
              <a:rPr sz="2200" spc="-185" dirty="0">
                <a:solidFill>
                  <a:srgbClr val="45BE9A"/>
                </a:solidFill>
                <a:latin typeface="Century Gothic"/>
                <a:cs typeface="Century Gothic"/>
              </a:rPr>
              <a:t>C</a:t>
            </a:r>
            <a:r>
              <a:rPr sz="2200" spc="165" dirty="0">
                <a:solidFill>
                  <a:srgbClr val="45BE9A"/>
                </a:solidFill>
                <a:latin typeface="Century Gothic"/>
                <a:cs typeface="Century Gothic"/>
              </a:rPr>
              <a:t>h</a:t>
            </a:r>
            <a:r>
              <a:rPr sz="22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spc="28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2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spc="5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2200" spc="-175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200" spc="280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2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spc="245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2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00" spc="105" dirty="0">
                <a:solidFill>
                  <a:srgbClr val="45BE9A"/>
                </a:solidFill>
                <a:latin typeface="Century Gothic"/>
                <a:cs typeface="Century Gothic"/>
              </a:rPr>
              <a:t>u  </a:t>
            </a:r>
            <a:r>
              <a:rPr sz="2200" spc="-8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2200" spc="-2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70" dirty="0">
                <a:solidFill>
                  <a:srgbClr val="45BE9A"/>
                </a:solidFill>
                <a:latin typeface="Century Gothic"/>
                <a:cs typeface="Century Gothic"/>
              </a:rPr>
              <a:t>voz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66490" y="7468579"/>
            <a:ext cx="2541270" cy="197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40" dirty="0">
                <a:latin typeface="Century Gothic"/>
                <a:cs typeface="Century Gothic"/>
              </a:rPr>
              <a:t>30/04/2021 </a:t>
            </a:r>
            <a:r>
              <a:rPr sz="2200" spc="45" dirty="0">
                <a:latin typeface="Century Gothic"/>
                <a:cs typeface="Century Gothic"/>
              </a:rPr>
              <a:t> </a:t>
            </a:r>
            <a:r>
              <a:rPr sz="2200" spc="50" dirty="0">
                <a:latin typeface="Century Gothic"/>
                <a:cs typeface="Century Gothic"/>
              </a:rPr>
              <a:t>Visualizações:</a:t>
            </a:r>
            <a:r>
              <a:rPr sz="2200" spc="-60" dirty="0">
                <a:latin typeface="Century Gothic"/>
                <a:cs typeface="Century Gothic"/>
              </a:rPr>
              <a:t> </a:t>
            </a:r>
            <a:r>
              <a:rPr sz="2200" spc="-10" dirty="0">
                <a:latin typeface="Century Gothic"/>
                <a:cs typeface="Century Gothic"/>
              </a:rPr>
              <a:t>147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55" dirty="0">
                <a:latin typeface="Century Gothic"/>
                <a:cs typeface="Century Gothic"/>
              </a:rPr>
              <a:t> </a:t>
            </a:r>
            <a:r>
              <a:rPr sz="2200" spc="160" dirty="0">
                <a:latin typeface="Century Gothic"/>
                <a:cs typeface="Century Gothic"/>
              </a:rPr>
              <a:t>34</a:t>
            </a:r>
            <a:endParaRPr sz="2200">
              <a:latin typeface="Century Gothic"/>
              <a:cs typeface="Century Gothic"/>
            </a:endParaRPr>
          </a:p>
          <a:p>
            <a:pPr marL="12700" marR="80010">
              <a:lnSpc>
                <a:spcPct val="116500"/>
              </a:lnSpc>
            </a:pPr>
            <a:r>
              <a:rPr sz="2200" spc="55" dirty="0">
                <a:latin typeface="Century Gothic"/>
                <a:cs typeface="Century Gothic"/>
              </a:rPr>
              <a:t>Comentários: 5 </a:t>
            </a:r>
            <a:r>
              <a:rPr sz="2200" spc="60" dirty="0">
                <a:latin typeface="Century Gothic"/>
                <a:cs typeface="Century Gothic"/>
              </a:rPr>
              <a:t> </a:t>
            </a:r>
            <a:r>
              <a:rPr sz="2200" spc="105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r>
              <a:rPr sz="220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60" dirty="0">
                <a:solidFill>
                  <a:srgbClr val="45BE9A"/>
                </a:solidFill>
                <a:latin typeface="Century Gothic"/>
                <a:cs typeface="Century Gothic"/>
              </a:rPr>
              <a:t>sarau</a:t>
            </a:r>
            <a:r>
              <a:rPr sz="220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-8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2200" spc="-3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00" spc="70" dirty="0">
                <a:solidFill>
                  <a:srgbClr val="45BE9A"/>
                </a:solidFill>
                <a:latin typeface="Century Gothic"/>
                <a:cs typeface="Century Gothic"/>
              </a:rPr>
              <a:t>voz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923142" y="859076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81280" rIns="0" bIns="0" rtlCol="0">
            <a:spAutoFit/>
          </a:bodyPr>
          <a:lstStyle/>
          <a:p>
            <a:pPr marL="356870" marR="608965">
              <a:lnSpc>
                <a:spcPct val="116500"/>
              </a:lnSpc>
              <a:spcBef>
                <a:spcPts val="640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20" dirty="0">
                <a:latin typeface="Century Gothic"/>
                <a:cs typeface="Century Gothic"/>
              </a:rPr>
              <a:t>03/05/2021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25" dirty="0">
                <a:latin typeface="Century Gothic"/>
                <a:cs typeface="Century Gothic"/>
              </a:rPr>
              <a:t> </a:t>
            </a:r>
            <a:r>
              <a:rPr sz="2200" spc="5" dirty="0">
                <a:latin typeface="Century Gothic"/>
                <a:cs typeface="Century Gothic"/>
              </a:rPr>
              <a:t>160</a:t>
            </a:r>
            <a:endParaRPr sz="2200">
              <a:latin typeface="Century Gothic"/>
              <a:cs typeface="Century Gothic"/>
            </a:endParaRPr>
          </a:p>
          <a:p>
            <a:pPr marL="356870" marR="347980">
              <a:lnSpc>
                <a:spcPct val="116500"/>
              </a:lnSpc>
              <a:tabLst>
                <a:tab pos="2599055" algn="l"/>
              </a:tabLst>
            </a:pPr>
            <a:r>
              <a:rPr sz="2200" spc="55" dirty="0">
                <a:latin typeface="Century Gothic"/>
                <a:cs typeface="Century Gothic"/>
              </a:rPr>
              <a:t>Comentários: </a:t>
            </a:r>
            <a:r>
              <a:rPr sz="2200" spc="-175" dirty="0">
                <a:latin typeface="Century Gothic"/>
                <a:cs typeface="Century Gothic"/>
              </a:rPr>
              <a:t>15 </a:t>
            </a:r>
            <a:r>
              <a:rPr sz="2200" spc="-170" dirty="0">
                <a:latin typeface="Century Gothic"/>
                <a:cs typeface="Century Gothic"/>
              </a:rPr>
              <a:t> </a:t>
            </a:r>
            <a:r>
              <a:rPr sz="2200" spc="300" dirty="0">
                <a:solidFill>
                  <a:srgbClr val="45BE9A"/>
                </a:solidFill>
                <a:latin typeface="Century Gothic"/>
                <a:cs typeface="Century Gothic"/>
              </a:rPr>
              <a:t>P</a:t>
            </a:r>
            <a:r>
              <a:rPr sz="2200" spc="-3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2200" spc="254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200" spc="175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2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200" spc="5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22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endParaRPr sz="2200">
              <a:latin typeface="Century Gothic"/>
              <a:cs typeface="Century Gothic"/>
            </a:endParaRPr>
          </a:p>
          <a:p>
            <a:pPr marL="356870">
              <a:lnSpc>
                <a:spcPct val="100000"/>
              </a:lnSpc>
              <a:spcBef>
                <a:spcPts val="434"/>
              </a:spcBef>
            </a:pPr>
            <a:r>
              <a:rPr sz="2200" spc="30" dirty="0">
                <a:solidFill>
                  <a:srgbClr val="45BE9A"/>
                </a:solidFill>
                <a:latin typeface="Century Gothic"/>
                <a:cs typeface="Century Gothic"/>
              </a:rPr>
              <a:t>agradecimento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23142" y="4112607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56870" marR="608330">
              <a:lnSpc>
                <a:spcPct val="116500"/>
              </a:lnSpc>
              <a:spcBef>
                <a:spcPts val="120"/>
              </a:spcBef>
            </a:pPr>
            <a:r>
              <a:rPr sz="2200" spc="-20" dirty="0">
                <a:latin typeface="Century Gothic"/>
                <a:cs typeface="Century Gothic"/>
              </a:rPr>
              <a:t>Data: </a:t>
            </a:r>
            <a:r>
              <a:rPr sz="2200" spc="20" dirty="0">
                <a:latin typeface="Century Gothic"/>
                <a:cs typeface="Century Gothic"/>
              </a:rPr>
              <a:t>20/05/2021 </a:t>
            </a:r>
            <a:r>
              <a:rPr sz="2200" spc="-595" dirty="0">
                <a:latin typeface="Century Gothic"/>
                <a:cs typeface="Century Gothic"/>
              </a:rPr>
              <a:t> </a:t>
            </a:r>
            <a:r>
              <a:rPr sz="2200" spc="60" dirty="0">
                <a:latin typeface="Century Gothic"/>
                <a:cs typeface="Century Gothic"/>
              </a:rPr>
              <a:t>Curtidas:</a:t>
            </a:r>
            <a:r>
              <a:rPr sz="2200" spc="-25" dirty="0">
                <a:latin typeface="Century Gothic"/>
                <a:cs typeface="Century Gothic"/>
              </a:rPr>
              <a:t> </a:t>
            </a:r>
            <a:r>
              <a:rPr sz="2200" spc="100" dirty="0">
                <a:latin typeface="Century Gothic"/>
                <a:cs typeface="Century Gothic"/>
              </a:rPr>
              <a:t>95</a:t>
            </a:r>
            <a:endParaRPr sz="2200">
              <a:latin typeface="Century Gothic"/>
              <a:cs typeface="Century Gothic"/>
            </a:endParaRPr>
          </a:p>
          <a:p>
            <a:pPr marL="356870" marR="347980">
              <a:lnSpc>
                <a:spcPct val="116500"/>
              </a:lnSpc>
              <a:tabLst>
                <a:tab pos="2599055" algn="l"/>
              </a:tabLst>
            </a:pPr>
            <a:r>
              <a:rPr sz="2200" spc="55" dirty="0">
                <a:latin typeface="Century Gothic"/>
                <a:cs typeface="Century Gothic"/>
              </a:rPr>
              <a:t>Comentários: </a:t>
            </a:r>
            <a:r>
              <a:rPr sz="2200" spc="-175" dirty="0">
                <a:latin typeface="Century Gothic"/>
                <a:cs typeface="Century Gothic"/>
              </a:rPr>
              <a:t>12 </a:t>
            </a:r>
            <a:r>
              <a:rPr sz="2200" spc="-170" dirty="0">
                <a:latin typeface="Century Gothic"/>
                <a:cs typeface="Century Gothic"/>
              </a:rPr>
              <a:t> </a:t>
            </a:r>
            <a:r>
              <a:rPr sz="2200" spc="300" dirty="0">
                <a:solidFill>
                  <a:srgbClr val="45BE9A"/>
                </a:solidFill>
                <a:latin typeface="Century Gothic"/>
                <a:cs typeface="Century Gothic"/>
              </a:rPr>
              <a:t>P</a:t>
            </a:r>
            <a:r>
              <a:rPr sz="2200" spc="-35" dirty="0">
                <a:solidFill>
                  <a:srgbClr val="45BE9A"/>
                </a:solidFill>
                <a:latin typeface="Century Gothic"/>
                <a:cs typeface="Century Gothic"/>
              </a:rPr>
              <a:t>o</a:t>
            </a:r>
            <a:r>
              <a:rPr sz="2200" spc="254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200" spc="175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2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200" spc="5" dirty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22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endParaRPr sz="2200">
              <a:latin typeface="Century Gothic"/>
              <a:cs typeface="Century Gothic"/>
            </a:endParaRPr>
          </a:p>
          <a:p>
            <a:pPr marL="356870">
              <a:lnSpc>
                <a:spcPct val="100000"/>
              </a:lnSpc>
              <a:spcBef>
                <a:spcPts val="430"/>
              </a:spcBef>
            </a:pPr>
            <a:r>
              <a:rPr sz="2200" spc="55" dirty="0">
                <a:solidFill>
                  <a:srgbClr val="45BE9A"/>
                </a:solidFill>
                <a:latin typeface="Century Gothic"/>
                <a:cs typeface="Century Gothic"/>
              </a:rPr>
              <a:t>encerramento</a:t>
            </a:r>
            <a:endParaRPr sz="2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3642351"/>
            <a:ext cx="10075363" cy="802953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1262" y="3642351"/>
            <a:ext cx="75907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235" dirty="0">
                <a:solidFill>
                  <a:srgbClr val="4B6FBE"/>
                </a:solidFill>
                <a:latin typeface="Cambria"/>
                <a:cs typeface="Cambria"/>
              </a:rPr>
              <a:t>O</a:t>
            </a:r>
            <a:r>
              <a:rPr sz="7200" spc="33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70" dirty="0">
                <a:solidFill>
                  <a:srgbClr val="4B6FBE"/>
                </a:solidFill>
                <a:latin typeface="Cambria"/>
                <a:cs typeface="Cambria"/>
              </a:rPr>
              <a:t>alcance</a:t>
            </a:r>
            <a:r>
              <a:rPr sz="7200" spc="33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145" dirty="0">
                <a:solidFill>
                  <a:srgbClr val="4B6FBE"/>
                </a:solidFill>
                <a:latin typeface="Cambria"/>
                <a:cs typeface="Cambria"/>
              </a:rPr>
              <a:t>das</a:t>
            </a:r>
            <a:r>
              <a:rPr sz="7200" spc="33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190" dirty="0">
                <a:solidFill>
                  <a:srgbClr val="4B6FBE"/>
                </a:solidFill>
                <a:latin typeface="Cambria"/>
                <a:cs typeface="Cambria"/>
              </a:rPr>
              <a:t>ações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94831" y="4652001"/>
            <a:ext cx="38233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160" dirty="0">
                <a:solidFill>
                  <a:srgbClr val="4B6FBE"/>
                </a:solidFill>
                <a:latin typeface="Cambria"/>
                <a:cs typeface="Cambria"/>
              </a:rPr>
              <a:t>(Youtube)</a:t>
            </a:r>
            <a:endParaRPr sz="7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6730" cy="10288905"/>
            <a:chOff x="0" y="0"/>
            <a:chExt cx="18286730" cy="10288905"/>
          </a:xfrm>
        </p:grpSpPr>
        <p:sp>
          <p:nvSpPr>
            <p:cNvPr id="3" name="object 3"/>
            <p:cNvSpPr/>
            <p:nvPr/>
          </p:nvSpPr>
          <p:spPr>
            <a:xfrm>
              <a:off x="9443618" y="1304937"/>
              <a:ext cx="5791200" cy="3601085"/>
            </a:xfrm>
            <a:custGeom>
              <a:avLst/>
              <a:gdLst/>
              <a:ahLst/>
              <a:cxnLst/>
              <a:rect l="l" t="t" r="r" b="b"/>
              <a:pathLst>
                <a:path w="5791200" h="3601085">
                  <a:moveTo>
                    <a:pt x="5791187" y="37287"/>
                  </a:moveTo>
                  <a:lnTo>
                    <a:pt x="5753049" y="37287"/>
                  </a:lnTo>
                  <a:lnTo>
                    <a:pt x="5753049" y="3562362"/>
                  </a:lnTo>
                  <a:lnTo>
                    <a:pt x="5791187" y="3562362"/>
                  </a:lnTo>
                  <a:lnTo>
                    <a:pt x="5791187" y="37287"/>
                  </a:lnTo>
                  <a:close/>
                </a:path>
                <a:path w="5791200" h="3601085">
                  <a:moveTo>
                    <a:pt x="5791187" y="0"/>
                  </a:moveTo>
                  <a:lnTo>
                    <a:pt x="0" y="0"/>
                  </a:lnTo>
                  <a:lnTo>
                    <a:pt x="0" y="36804"/>
                  </a:lnTo>
                  <a:lnTo>
                    <a:pt x="0" y="3562642"/>
                  </a:lnTo>
                  <a:lnTo>
                    <a:pt x="0" y="3600716"/>
                  </a:lnTo>
                  <a:lnTo>
                    <a:pt x="5791187" y="3600716"/>
                  </a:lnTo>
                  <a:lnTo>
                    <a:pt x="5791187" y="3562642"/>
                  </a:lnTo>
                  <a:lnTo>
                    <a:pt x="37338" y="3562642"/>
                  </a:lnTo>
                  <a:lnTo>
                    <a:pt x="37338" y="36804"/>
                  </a:lnTo>
                  <a:lnTo>
                    <a:pt x="5791187" y="36804"/>
                  </a:lnTo>
                  <a:lnTo>
                    <a:pt x="5791187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33213" y="632794"/>
              <a:ext cx="7305675" cy="4514850"/>
            </a:xfrm>
            <a:custGeom>
              <a:avLst/>
              <a:gdLst/>
              <a:ahLst/>
              <a:cxnLst/>
              <a:rect l="l" t="t" r="r" b="b"/>
              <a:pathLst>
                <a:path w="7305675" h="4514850">
                  <a:moveTo>
                    <a:pt x="7305675" y="4514816"/>
                  </a:moveTo>
                  <a:lnTo>
                    <a:pt x="0" y="4514816"/>
                  </a:lnTo>
                  <a:lnTo>
                    <a:pt x="0" y="0"/>
                  </a:lnTo>
                  <a:lnTo>
                    <a:pt x="7305675" y="0"/>
                  </a:lnTo>
                  <a:lnTo>
                    <a:pt x="7305675" y="4514816"/>
                  </a:lnTo>
                  <a:close/>
                </a:path>
              </a:pathLst>
            </a:custGeom>
            <a:solidFill>
              <a:srgbClr val="B0C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65180" y="0"/>
              <a:ext cx="8020959" cy="824579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83078" y="5857785"/>
              <a:ext cx="5683885" cy="3400425"/>
            </a:xfrm>
            <a:custGeom>
              <a:avLst/>
              <a:gdLst/>
              <a:ahLst/>
              <a:cxnLst/>
              <a:rect l="l" t="t" r="r" b="b"/>
              <a:pathLst>
                <a:path w="5683884" h="3400425">
                  <a:moveTo>
                    <a:pt x="5683288" y="0"/>
                  </a:moveTo>
                  <a:lnTo>
                    <a:pt x="0" y="0"/>
                  </a:lnTo>
                  <a:lnTo>
                    <a:pt x="0" y="36817"/>
                  </a:lnTo>
                  <a:lnTo>
                    <a:pt x="0" y="3362096"/>
                  </a:lnTo>
                  <a:lnTo>
                    <a:pt x="0" y="3400183"/>
                  </a:lnTo>
                  <a:lnTo>
                    <a:pt x="5683288" y="3400183"/>
                  </a:lnTo>
                  <a:lnTo>
                    <a:pt x="5683288" y="3362096"/>
                  </a:lnTo>
                  <a:lnTo>
                    <a:pt x="37338" y="3362096"/>
                  </a:lnTo>
                  <a:lnTo>
                    <a:pt x="37338" y="36817"/>
                  </a:lnTo>
                  <a:lnTo>
                    <a:pt x="5683288" y="36817"/>
                  </a:lnTo>
                  <a:lnTo>
                    <a:pt x="5683288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98862"/>
              <a:ext cx="5240597" cy="548813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9253" y="1133650"/>
              <a:ext cx="6600824" cy="360044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93188" y="608045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1</a:t>
            </a:r>
            <a:r>
              <a:rPr dirty="0"/>
              <a:t>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680949" y="1509491"/>
            <a:ext cx="5304790" cy="3270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33345">
              <a:lnSpc>
                <a:spcPct val="115700"/>
              </a:lnSpc>
              <a:spcBef>
                <a:spcPts val="95"/>
              </a:spcBef>
            </a:pPr>
            <a:r>
              <a:rPr sz="2300" spc="-30" dirty="0">
                <a:latin typeface="Century Gothic"/>
                <a:cs typeface="Century Gothic"/>
              </a:rPr>
              <a:t>Data: </a:t>
            </a:r>
            <a:r>
              <a:rPr sz="2300" spc="-10" dirty="0">
                <a:latin typeface="Century Gothic"/>
                <a:cs typeface="Century Gothic"/>
              </a:rPr>
              <a:t>01/04/2021 </a:t>
            </a:r>
            <a:r>
              <a:rPr sz="2300" spc="-5" dirty="0">
                <a:latin typeface="Century Gothic"/>
                <a:cs typeface="Century Gothic"/>
              </a:rPr>
              <a:t> </a:t>
            </a:r>
            <a:r>
              <a:rPr sz="2300" spc="45" dirty="0">
                <a:latin typeface="Century Gothic"/>
                <a:cs typeface="Century Gothic"/>
              </a:rPr>
              <a:t>Visualizações:</a:t>
            </a:r>
            <a:r>
              <a:rPr sz="2300" spc="-55" dirty="0">
                <a:latin typeface="Century Gothic"/>
                <a:cs typeface="Century Gothic"/>
              </a:rPr>
              <a:t> </a:t>
            </a:r>
            <a:r>
              <a:rPr sz="2300" spc="80" dirty="0">
                <a:latin typeface="Century Gothic"/>
                <a:cs typeface="Century Gothic"/>
              </a:rPr>
              <a:t>773</a:t>
            </a:r>
            <a:endParaRPr sz="2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300" spc="55" dirty="0">
                <a:latin typeface="Century Gothic"/>
                <a:cs typeface="Century Gothic"/>
              </a:rPr>
              <a:t>Curtidas:</a:t>
            </a:r>
            <a:r>
              <a:rPr sz="2300" spc="-50" dirty="0">
                <a:latin typeface="Century Gothic"/>
                <a:cs typeface="Century Gothic"/>
              </a:rPr>
              <a:t> </a:t>
            </a:r>
            <a:r>
              <a:rPr sz="2300" spc="145" dirty="0">
                <a:latin typeface="Century Gothic"/>
                <a:cs typeface="Century Gothic"/>
              </a:rPr>
              <a:t>99</a:t>
            </a:r>
            <a:endParaRPr sz="2300">
              <a:latin typeface="Century Gothic"/>
              <a:cs typeface="Century Gothic"/>
            </a:endParaRPr>
          </a:p>
          <a:p>
            <a:pPr marL="12700" marR="5080">
              <a:lnSpc>
                <a:spcPct val="115700"/>
              </a:lnSpc>
              <a:tabLst>
                <a:tab pos="1052195" algn="l"/>
                <a:tab pos="3115310" algn="l"/>
                <a:tab pos="4026535" algn="l"/>
              </a:tabLst>
            </a:pPr>
            <a:r>
              <a:rPr sz="2300" spc="370" dirty="0">
                <a:latin typeface="Century Gothic"/>
                <a:cs typeface="Century Gothic"/>
              </a:rPr>
              <a:t>T</a:t>
            </a:r>
            <a:r>
              <a:rPr sz="2300" spc="-85" dirty="0">
                <a:latin typeface="Century Gothic"/>
                <a:cs typeface="Century Gothic"/>
              </a:rPr>
              <a:t>e</a:t>
            </a:r>
            <a:r>
              <a:rPr sz="2300" spc="280" dirty="0">
                <a:latin typeface="Century Gothic"/>
                <a:cs typeface="Century Gothic"/>
              </a:rPr>
              <a:t>m</a:t>
            </a:r>
            <a:r>
              <a:rPr sz="2300" spc="-195" dirty="0">
                <a:latin typeface="Century Gothic"/>
                <a:cs typeface="Century Gothic"/>
              </a:rPr>
              <a:t>a</a:t>
            </a:r>
            <a:r>
              <a:rPr sz="2300" spc="-114" dirty="0">
                <a:latin typeface="Century Gothic"/>
                <a:cs typeface="Century Gothic"/>
              </a:rPr>
              <a:t>:</a:t>
            </a:r>
            <a:r>
              <a:rPr sz="2300" dirty="0">
                <a:latin typeface="Century Gothic"/>
                <a:cs typeface="Century Gothic"/>
              </a:rPr>
              <a:t>	</a:t>
            </a:r>
            <a:r>
              <a:rPr sz="2300" spc="370" dirty="0">
                <a:latin typeface="Century Gothic"/>
                <a:cs typeface="Century Gothic"/>
              </a:rPr>
              <a:t>T</a:t>
            </a:r>
            <a:r>
              <a:rPr sz="2300" spc="250" dirty="0">
                <a:latin typeface="Century Gothic"/>
                <a:cs typeface="Century Gothic"/>
              </a:rPr>
              <a:t>r</a:t>
            </a:r>
            <a:r>
              <a:rPr sz="2300" spc="-85" dirty="0">
                <a:latin typeface="Century Gothic"/>
                <a:cs typeface="Century Gothic"/>
              </a:rPr>
              <a:t>e</a:t>
            </a:r>
            <a:r>
              <a:rPr sz="2300" spc="175" dirty="0">
                <a:latin typeface="Century Gothic"/>
                <a:cs typeface="Century Gothic"/>
              </a:rPr>
              <a:t>i</a:t>
            </a:r>
            <a:r>
              <a:rPr sz="2300" spc="165" dirty="0">
                <a:latin typeface="Century Gothic"/>
                <a:cs typeface="Century Gothic"/>
              </a:rPr>
              <a:t>n</a:t>
            </a:r>
            <a:r>
              <a:rPr sz="2300" spc="-195" dirty="0">
                <a:latin typeface="Century Gothic"/>
                <a:cs typeface="Century Gothic"/>
              </a:rPr>
              <a:t>a</a:t>
            </a:r>
            <a:r>
              <a:rPr sz="2300" spc="280" dirty="0">
                <a:latin typeface="Century Gothic"/>
                <a:cs typeface="Century Gothic"/>
              </a:rPr>
              <a:t>m</a:t>
            </a:r>
            <a:r>
              <a:rPr sz="2300" spc="-85" dirty="0">
                <a:latin typeface="Century Gothic"/>
                <a:cs typeface="Century Gothic"/>
              </a:rPr>
              <a:t>e</a:t>
            </a:r>
            <a:r>
              <a:rPr sz="2300" spc="165" dirty="0">
                <a:latin typeface="Century Gothic"/>
                <a:cs typeface="Century Gothic"/>
              </a:rPr>
              <a:t>n</a:t>
            </a:r>
            <a:r>
              <a:rPr sz="2300" spc="170" dirty="0">
                <a:latin typeface="Century Gothic"/>
                <a:cs typeface="Century Gothic"/>
              </a:rPr>
              <a:t>t</a:t>
            </a:r>
            <a:r>
              <a:rPr sz="2300" spc="-40" dirty="0">
                <a:latin typeface="Century Gothic"/>
                <a:cs typeface="Century Gothic"/>
              </a:rPr>
              <a:t>o</a:t>
            </a:r>
            <a:r>
              <a:rPr sz="2300" dirty="0">
                <a:latin typeface="Century Gothic"/>
                <a:cs typeface="Century Gothic"/>
              </a:rPr>
              <a:t>	</a:t>
            </a:r>
            <a:r>
              <a:rPr sz="2300" spc="10" dirty="0">
                <a:latin typeface="Century Gothic"/>
                <a:cs typeface="Century Gothic"/>
              </a:rPr>
              <a:t>v</a:t>
            </a:r>
            <a:r>
              <a:rPr sz="2300" spc="-45" dirty="0">
                <a:latin typeface="Century Gothic"/>
                <a:cs typeface="Century Gothic"/>
              </a:rPr>
              <a:t>o</a:t>
            </a:r>
            <a:r>
              <a:rPr sz="2300" spc="-175" dirty="0">
                <a:latin typeface="Century Gothic"/>
                <a:cs typeface="Century Gothic"/>
              </a:rPr>
              <a:t>c</a:t>
            </a:r>
            <a:r>
              <a:rPr sz="2300" spc="-195" dirty="0">
                <a:latin typeface="Century Gothic"/>
                <a:cs typeface="Century Gothic"/>
              </a:rPr>
              <a:t>a</a:t>
            </a:r>
            <a:r>
              <a:rPr sz="2300" spc="180" dirty="0">
                <a:latin typeface="Century Gothic"/>
                <a:cs typeface="Century Gothic"/>
              </a:rPr>
              <a:t>l</a:t>
            </a:r>
            <a:r>
              <a:rPr sz="2300" dirty="0">
                <a:latin typeface="Century Gothic"/>
                <a:cs typeface="Century Gothic"/>
              </a:rPr>
              <a:t>	b</a:t>
            </a:r>
            <a:r>
              <a:rPr sz="2300" spc="-195" dirty="0">
                <a:latin typeface="Century Gothic"/>
                <a:cs typeface="Century Gothic"/>
              </a:rPr>
              <a:t>a</a:t>
            </a:r>
            <a:r>
              <a:rPr sz="2300" spc="260" dirty="0">
                <a:latin typeface="Century Gothic"/>
                <a:cs typeface="Century Gothic"/>
              </a:rPr>
              <a:t>s</a:t>
            </a:r>
            <a:r>
              <a:rPr sz="2300" spc="-85" dirty="0">
                <a:latin typeface="Century Gothic"/>
                <a:cs typeface="Century Gothic"/>
              </a:rPr>
              <a:t>e</a:t>
            </a:r>
            <a:r>
              <a:rPr sz="2300" spc="-195" dirty="0">
                <a:latin typeface="Century Gothic"/>
                <a:cs typeface="Century Gothic"/>
              </a:rPr>
              <a:t>a</a:t>
            </a:r>
            <a:r>
              <a:rPr sz="2300" spc="-5" dirty="0">
                <a:latin typeface="Century Gothic"/>
                <a:cs typeface="Century Gothic"/>
              </a:rPr>
              <a:t>d</a:t>
            </a:r>
            <a:r>
              <a:rPr sz="2300" spc="-25" dirty="0">
                <a:latin typeface="Century Gothic"/>
                <a:cs typeface="Century Gothic"/>
              </a:rPr>
              <a:t>o  </a:t>
            </a:r>
            <a:r>
              <a:rPr sz="2300" spc="-15" dirty="0">
                <a:latin typeface="Century Gothic"/>
                <a:cs typeface="Century Gothic"/>
              </a:rPr>
              <a:t>na</a:t>
            </a:r>
            <a:r>
              <a:rPr sz="2300" spc="-20" dirty="0">
                <a:latin typeface="Century Gothic"/>
                <a:cs typeface="Century Gothic"/>
              </a:rPr>
              <a:t> </a:t>
            </a:r>
            <a:r>
              <a:rPr sz="2300" spc="80" dirty="0">
                <a:latin typeface="Century Gothic"/>
                <a:cs typeface="Century Gothic"/>
              </a:rPr>
              <a:t>fisiologia</a:t>
            </a:r>
            <a:r>
              <a:rPr sz="2300" spc="-15" dirty="0">
                <a:latin typeface="Century Gothic"/>
                <a:cs typeface="Century Gothic"/>
              </a:rPr>
              <a:t> </a:t>
            </a:r>
            <a:r>
              <a:rPr sz="2300" spc="-25" dirty="0">
                <a:latin typeface="Century Gothic"/>
                <a:cs typeface="Century Gothic"/>
              </a:rPr>
              <a:t>do</a:t>
            </a:r>
            <a:r>
              <a:rPr sz="2300" spc="-15" dirty="0">
                <a:latin typeface="Century Gothic"/>
                <a:cs typeface="Century Gothic"/>
              </a:rPr>
              <a:t> </a:t>
            </a:r>
            <a:r>
              <a:rPr sz="2300" spc="10" dirty="0">
                <a:latin typeface="Century Gothic"/>
                <a:cs typeface="Century Gothic"/>
              </a:rPr>
              <a:t>exercício.</a:t>
            </a:r>
            <a:endParaRPr sz="2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300" spc="45" dirty="0">
                <a:latin typeface="Century Gothic"/>
                <a:cs typeface="Century Gothic"/>
              </a:rPr>
              <a:t>Link:https://m.youtube.com/watch</a:t>
            </a:r>
            <a:endParaRPr sz="2300">
              <a:latin typeface="Century Gothic"/>
              <a:cs typeface="Century Gothic"/>
            </a:endParaRPr>
          </a:p>
          <a:p>
            <a:pPr marL="12700" marR="2643505">
              <a:lnSpc>
                <a:spcPct val="115700"/>
              </a:lnSpc>
            </a:pPr>
            <a:r>
              <a:rPr sz="2300" spc="65" dirty="0">
                <a:latin typeface="Century Gothic"/>
                <a:cs typeface="Century Gothic"/>
              </a:rPr>
              <a:t>?v=8drtydqQgKM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80" dirty="0">
                <a:latin typeface="Century Gothic"/>
                <a:cs typeface="Century Gothic"/>
              </a:rPr>
              <a:t>Formato:</a:t>
            </a:r>
            <a:r>
              <a:rPr sz="2300" spc="-25" dirty="0">
                <a:latin typeface="Century Gothic"/>
                <a:cs typeface="Century Gothic"/>
              </a:rPr>
              <a:t> </a:t>
            </a:r>
            <a:r>
              <a:rPr sz="2300" spc="100" dirty="0">
                <a:latin typeface="Century Gothic"/>
                <a:cs typeface="Century Gothic"/>
              </a:rPr>
              <a:t>Live</a:t>
            </a:r>
            <a:endParaRPr sz="2300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366369" y="5573599"/>
            <a:ext cx="7305675" cy="4514850"/>
            <a:chOff x="8366369" y="5573599"/>
            <a:chExt cx="7305675" cy="4514850"/>
          </a:xfrm>
        </p:grpSpPr>
        <p:sp>
          <p:nvSpPr>
            <p:cNvPr id="12" name="object 12"/>
            <p:cNvSpPr/>
            <p:nvPr/>
          </p:nvSpPr>
          <p:spPr>
            <a:xfrm>
              <a:off x="8366369" y="5573599"/>
              <a:ext cx="7305675" cy="4514850"/>
            </a:xfrm>
            <a:custGeom>
              <a:avLst/>
              <a:gdLst/>
              <a:ahLst/>
              <a:cxnLst/>
              <a:rect l="l" t="t" r="r" b="b"/>
              <a:pathLst>
                <a:path w="7305675" h="4514850">
                  <a:moveTo>
                    <a:pt x="7305675" y="4514816"/>
                  </a:moveTo>
                  <a:lnTo>
                    <a:pt x="0" y="4514816"/>
                  </a:lnTo>
                  <a:lnTo>
                    <a:pt x="0" y="0"/>
                  </a:lnTo>
                  <a:lnTo>
                    <a:pt x="7305675" y="0"/>
                  </a:lnTo>
                  <a:lnTo>
                    <a:pt x="7305675" y="4514816"/>
                  </a:lnTo>
                  <a:close/>
                </a:path>
              </a:pathLst>
            </a:custGeom>
            <a:solidFill>
              <a:srgbClr val="B0C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13192" y="6001188"/>
              <a:ext cx="6667499" cy="36575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775415" y="6060277"/>
            <a:ext cx="5346065" cy="2892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24150">
              <a:lnSpc>
                <a:spcPct val="116799"/>
              </a:lnSpc>
              <a:spcBef>
                <a:spcPts val="100"/>
              </a:spcBef>
            </a:pPr>
            <a:r>
              <a:rPr sz="2300" spc="-30" dirty="0">
                <a:latin typeface="Century Gothic"/>
                <a:cs typeface="Century Gothic"/>
              </a:rPr>
              <a:t>Data: </a:t>
            </a:r>
            <a:r>
              <a:rPr sz="2300" spc="35" dirty="0">
                <a:latin typeface="Century Gothic"/>
                <a:cs typeface="Century Gothic"/>
              </a:rPr>
              <a:t>05/04/2021 </a:t>
            </a:r>
            <a:r>
              <a:rPr sz="2300" spc="40" dirty="0">
                <a:latin typeface="Century Gothic"/>
                <a:cs typeface="Century Gothic"/>
              </a:rPr>
              <a:t> </a:t>
            </a:r>
            <a:r>
              <a:rPr sz="2300" spc="45" dirty="0">
                <a:latin typeface="Century Gothic"/>
                <a:cs typeface="Century Gothic"/>
              </a:rPr>
              <a:t>Visualizações:</a:t>
            </a:r>
            <a:r>
              <a:rPr sz="2300" spc="-85" dirty="0">
                <a:latin typeface="Century Gothic"/>
                <a:cs typeface="Century Gothic"/>
              </a:rPr>
              <a:t> </a:t>
            </a:r>
            <a:r>
              <a:rPr sz="2300" spc="-40" dirty="0">
                <a:latin typeface="Century Gothic"/>
                <a:cs typeface="Century Gothic"/>
              </a:rPr>
              <a:t>103</a:t>
            </a:r>
            <a:endParaRPr sz="2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2300" spc="55" dirty="0">
                <a:latin typeface="Century Gothic"/>
                <a:cs typeface="Century Gothic"/>
              </a:rPr>
              <a:t>Curtidas:</a:t>
            </a:r>
            <a:r>
              <a:rPr sz="2300" spc="-60" dirty="0">
                <a:latin typeface="Century Gothic"/>
                <a:cs typeface="Century Gothic"/>
              </a:rPr>
              <a:t> </a:t>
            </a:r>
            <a:r>
              <a:rPr sz="2300" spc="-160" dirty="0">
                <a:latin typeface="Century Gothic"/>
                <a:cs typeface="Century Gothic"/>
              </a:rPr>
              <a:t>17</a:t>
            </a:r>
            <a:endParaRPr sz="2300">
              <a:latin typeface="Century Gothic"/>
              <a:cs typeface="Century Gothic"/>
            </a:endParaRPr>
          </a:p>
          <a:p>
            <a:pPr marL="12700" marR="5080">
              <a:lnSpc>
                <a:spcPct val="116799"/>
              </a:lnSpc>
            </a:pPr>
            <a:r>
              <a:rPr sz="2300" spc="50" dirty="0">
                <a:latin typeface="Century Gothic"/>
                <a:cs typeface="Century Gothic"/>
              </a:rPr>
              <a:t>Tema: </a:t>
            </a:r>
            <a:r>
              <a:rPr sz="2300" spc="175" dirty="0">
                <a:latin typeface="Century Gothic"/>
                <a:cs typeface="Century Gothic"/>
              </a:rPr>
              <a:t>Uso </a:t>
            </a:r>
            <a:r>
              <a:rPr sz="2300" spc="-100" dirty="0">
                <a:latin typeface="Century Gothic"/>
                <a:cs typeface="Century Gothic"/>
              </a:rPr>
              <a:t>da </a:t>
            </a:r>
            <a:r>
              <a:rPr sz="2300" spc="60" dirty="0">
                <a:latin typeface="Century Gothic"/>
                <a:cs typeface="Century Gothic"/>
              </a:rPr>
              <a:t>voz </a:t>
            </a:r>
            <a:r>
              <a:rPr sz="2300" spc="20" dirty="0">
                <a:latin typeface="Century Gothic"/>
                <a:cs typeface="Century Gothic"/>
              </a:rPr>
              <a:t>com </a:t>
            </a:r>
            <a:r>
              <a:rPr sz="2300" spc="5" dirty="0">
                <a:latin typeface="Century Gothic"/>
                <a:cs typeface="Century Gothic"/>
              </a:rPr>
              <a:t>máscara </a:t>
            </a:r>
            <a:r>
              <a:rPr sz="2300" spc="10" dirty="0">
                <a:latin typeface="Century Gothic"/>
                <a:cs typeface="Century Gothic"/>
              </a:rPr>
              <a:t> </a:t>
            </a:r>
            <a:r>
              <a:rPr sz="2300" spc="40" dirty="0">
                <a:latin typeface="Century Gothic"/>
                <a:cs typeface="Century Gothic"/>
              </a:rPr>
              <a:t>Link:https://m.youtube.com/watch?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125" dirty="0">
                <a:latin typeface="Century Gothic"/>
                <a:cs typeface="Century Gothic"/>
              </a:rPr>
              <a:t>v=G7L0oFs4BNc</a:t>
            </a:r>
            <a:endParaRPr sz="2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300" spc="80" dirty="0">
                <a:latin typeface="Century Gothic"/>
                <a:cs typeface="Century Gothic"/>
              </a:rPr>
              <a:t>Formato:</a:t>
            </a:r>
            <a:r>
              <a:rPr sz="2300" spc="-35" dirty="0">
                <a:latin typeface="Century Gothic"/>
                <a:cs typeface="Century Gothic"/>
              </a:rPr>
              <a:t> </a:t>
            </a:r>
            <a:r>
              <a:rPr sz="2300" spc="10" dirty="0">
                <a:latin typeface="Century Gothic"/>
                <a:cs typeface="Century Gothic"/>
              </a:rPr>
              <a:t>Vídeo</a:t>
            </a:r>
            <a:r>
              <a:rPr sz="2300" spc="-30" dirty="0">
                <a:latin typeface="Century Gothic"/>
                <a:cs typeface="Century Gothic"/>
              </a:rPr>
              <a:t> </a:t>
            </a:r>
            <a:r>
              <a:rPr sz="2300" spc="80" dirty="0">
                <a:latin typeface="Century Gothic"/>
                <a:cs typeface="Century Gothic"/>
              </a:rPr>
              <a:t>assíncrono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693070" y="5548847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2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213" y="632793"/>
            <a:ext cx="7305675" cy="4514850"/>
          </a:xfrm>
          <a:custGeom>
            <a:avLst/>
            <a:gdLst/>
            <a:ahLst/>
            <a:cxnLst/>
            <a:rect l="l" t="t" r="r" b="b"/>
            <a:pathLst>
              <a:path w="7305675" h="4514850">
                <a:moveTo>
                  <a:pt x="7305675" y="4514816"/>
                </a:moveTo>
                <a:lnTo>
                  <a:pt x="0" y="4514816"/>
                </a:lnTo>
                <a:lnTo>
                  <a:pt x="0" y="0"/>
                </a:lnTo>
                <a:lnTo>
                  <a:pt x="7305675" y="0"/>
                </a:lnTo>
                <a:lnTo>
                  <a:pt x="7305675" y="4514816"/>
                </a:lnTo>
                <a:close/>
              </a:path>
            </a:pathLst>
          </a:custGeom>
          <a:solidFill>
            <a:srgbClr val="B0C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693070" y="5685735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4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4825" cy="10290175"/>
            <a:chOff x="0" y="0"/>
            <a:chExt cx="18284825" cy="10290175"/>
          </a:xfrm>
        </p:grpSpPr>
        <p:sp>
          <p:nvSpPr>
            <p:cNvPr id="5" name="object 5"/>
            <p:cNvSpPr/>
            <p:nvPr/>
          </p:nvSpPr>
          <p:spPr>
            <a:xfrm>
              <a:off x="9449981" y="1130566"/>
              <a:ext cx="5791200" cy="3601085"/>
            </a:xfrm>
            <a:custGeom>
              <a:avLst/>
              <a:gdLst/>
              <a:ahLst/>
              <a:cxnLst/>
              <a:rect l="l" t="t" r="r" b="b"/>
              <a:pathLst>
                <a:path w="5791200" h="3601085">
                  <a:moveTo>
                    <a:pt x="5791187" y="37287"/>
                  </a:moveTo>
                  <a:lnTo>
                    <a:pt x="5753049" y="37287"/>
                  </a:lnTo>
                  <a:lnTo>
                    <a:pt x="5753049" y="3562362"/>
                  </a:lnTo>
                  <a:lnTo>
                    <a:pt x="5791187" y="3562362"/>
                  </a:lnTo>
                  <a:lnTo>
                    <a:pt x="5791187" y="37287"/>
                  </a:lnTo>
                  <a:close/>
                </a:path>
                <a:path w="5791200" h="3601085">
                  <a:moveTo>
                    <a:pt x="5791187" y="0"/>
                  </a:moveTo>
                  <a:lnTo>
                    <a:pt x="0" y="0"/>
                  </a:lnTo>
                  <a:lnTo>
                    <a:pt x="0" y="36804"/>
                  </a:lnTo>
                  <a:lnTo>
                    <a:pt x="0" y="3562642"/>
                  </a:lnTo>
                  <a:lnTo>
                    <a:pt x="0" y="3600716"/>
                  </a:lnTo>
                  <a:lnTo>
                    <a:pt x="5791187" y="3600716"/>
                  </a:lnTo>
                  <a:lnTo>
                    <a:pt x="5791187" y="3562642"/>
                  </a:lnTo>
                  <a:lnTo>
                    <a:pt x="37338" y="3562642"/>
                  </a:lnTo>
                  <a:lnTo>
                    <a:pt x="37338" y="36804"/>
                  </a:lnTo>
                  <a:lnTo>
                    <a:pt x="5791187" y="36804"/>
                  </a:lnTo>
                  <a:lnTo>
                    <a:pt x="5791187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79683" y="0"/>
              <a:ext cx="8004710" cy="813514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865297" y="5955181"/>
              <a:ext cx="5791200" cy="3601085"/>
            </a:xfrm>
            <a:custGeom>
              <a:avLst/>
              <a:gdLst/>
              <a:ahLst/>
              <a:cxnLst/>
              <a:rect l="l" t="t" r="r" b="b"/>
              <a:pathLst>
                <a:path w="5791200" h="3601084">
                  <a:moveTo>
                    <a:pt x="5791187" y="37299"/>
                  </a:moveTo>
                  <a:lnTo>
                    <a:pt x="5753049" y="37299"/>
                  </a:lnTo>
                  <a:lnTo>
                    <a:pt x="5753049" y="3562362"/>
                  </a:lnTo>
                  <a:lnTo>
                    <a:pt x="5791187" y="3562362"/>
                  </a:lnTo>
                  <a:lnTo>
                    <a:pt x="5791187" y="37299"/>
                  </a:lnTo>
                  <a:close/>
                </a:path>
                <a:path w="5791200" h="3601084">
                  <a:moveTo>
                    <a:pt x="5791187" y="0"/>
                  </a:moveTo>
                  <a:lnTo>
                    <a:pt x="0" y="0"/>
                  </a:lnTo>
                  <a:lnTo>
                    <a:pt x="0" y="36817"/>
                  </a:lnTo>
                  <a:lnTo>
                    <a:pt x="0" y="3562654"/>
                  </a:lnTo>
                  <a:lnTo>
                    <a:pt x="0" y="3600729"/>
                  </a:lnTo>
                  <a:lnTo>
                    <a:pt x="5791187" y="3600729"/>
                  </a:lnTo>
                  <a:lnTo>
                    <a:pt x="5791187" y="3562654"/>
                  </a:lnTo>
                  <a:lnTo>
                    <a:pt x="37338" y="3562654"/>
                  </a:lnTo>
                  <a:lnTo>
                    <a:pt x="37338" y="36817"/>
                  </a:lnTo>
                  <a:lnTo>
                    <a:pt x="5791187" y="36817"/>
                  </a:lnTo>
                  <a:lnTo>
                    <a:pt x="5791187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98860"/>
              <a:ext cx="5240597" cy="54881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65291" y="1129608"/>
              <a:ext cx="6448424" cy="360044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93188" y="608044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3</a:t>
            </a:r>
            <a:r>
              <a:rPr dirty="0"/>
              <a:t>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742420" y="1210436"/>
            <a:ext cx="5255895" cy="33610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78430">
              <a:lnSpc>
                <a:spcPct val="116399"/>
              </a:lnSpc>
              <a:spcBef>
                <a:spcPts val="95"/>
              </a:spcBef>
            </a:pPr>
            <a:r>
              <a:rPr sz="2350" spc="-20" dirty="0">
                <a:latin typeface="Century Gothic"/>
                <a:cs typeface="Century Gothic"/>
              </a:rPr>
              <a:t>Data: </a:t>
            </a:r>
            <a:r>
              <a:rPr sz="2350" spc="60" dirty="0">
                <a:latin typeface="Century Gothic"/>
                <a:cs typeface="Century Gothic"/>
              </a:rPr>
              <a:t>08/04/2021 </a:t>
            </a:r>
            <a:r>
              <a:rPr sz="2350" spc="-640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Visualizações:</a:t>
            </a:r>
            <a:r>
              <a:rPr sz="2350" spc="-70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32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350" spc="65" dirty="0">
                <a:latin typeface="Century Gothic"/>
                <a:cs typeface="Century Gothic"/>
              </a:rPr>
              <a:t>Curtidas:</a:t>
            </a:r>
            <a:r>
              <a:rPr sz="2350" spc="-55" dirty="0">
                <a:latin typeface="Century Gothic"/>
                <a:cs typeface="Century Gothic"/>
              </a:rPr>
              <a:t> </a:t>
            </a:r>
            <a:r>
              <a:rPr sz="2350" spc="-190" dirty="0">
                <a:latin typeface="Century Gothic"/>
                <a:cs typeface="Century Gothic"/>
              </a:rPr>
              <a:t>13</a:t>
            </a:r>
            <a:endParaRPr sz="2350">
              <a:latin typeface="Century Gothic"/>
              <a:cs typeface="Century Gothic"/>
            </a:endParaRPr>
          </a:p>
          <a:p>
            <a:pPr marL="12700" marR="5080">
              <a:lnSpc>
                <a:spcPct val="116399"/>
              </a:lnSpc>
              <a:tabLst>
                <a:tab pos="1084580" algn="l"/>
                <a:tab pos="3623310" algn="l"/>
                <a:tab pos="3950335" algn="l"/>
              </a:tabLst>
            </a:pPr>
            <a:r>
              <a:rPr sz="2350" spc="385" dirty="0">
                <a:latin typeface="Century Gothic"/>
                <a:cs typeface="Century Gothic"/>
              </a:rPr>
              <a:t>T</a:t>
            </a:r>
            <a:r>
              <a:rPr sz="2350" spc="-80" dirty="0">
                <a:latin typeface="Century Gothic"/>
                <a:cs typeface="Century Gothic"/>
              </a:rPr>
              <a:t>e</a:t>
            </a:r>
            <a:r>
              <a:rPr sz="2350" spc="300" dirty="0">
                <a:latin typeface="Century Gothic"/>
                <a:cs typeface="Century Gothic"/>
              </a:rPr>
              <a:t>m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spc="-114" dirty="0">
                <a:latin typeface="Century Gothic"/>
                <a:cs typeface="Century Gothic"/>
              </a:rPr>
              <a:t>: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365" dirty="0">
                <a:latin typeface="Century Gothic"/>
                <a:cs typeface="Century Gothic"/>
              </a:rPr>
              <a:t>F</a:t>
            </a:r>
            <a:r>
              <a:rPr sz="2350" spc="-35" dirty="0">
                <a:latin typeface="Century Gothic"/>
                <a:cs typeface="Century Gothic"/>
              </a:rPr>
              <a:t>o</a:t>
            </a:r>
            <a:r>
              <a:rPr sz="2350" spc="180" dirty="0">
                <a:latin typeface="Century Gothic"/>
                <a:cs typeface="Century Gothic"/>
              </a:rPr>
              <a:t>n</a:t>
            </a:r>
            <a:r>
              <a:rPr sz="2350" spc="-35" dirty="0">
                <a:latin typeface="Century Gothic"/>
                <a:cs typeface="Century Gothic"/>
              </a:rPr>
              <a:t>o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spc="175" dirty="0">
                <a:latin typeface="Century Gothic"/>
                <a:cs typeface="Century Gothic"/>
              </a:rPr>
              <a:t>u</a:t>
            </a:r>
            <a:r>
              <a:rPr sz="2350" spc="5" dirty="0">
                <a:latin typeface="Century Gothic"/>
                <a:cs typeface="Century Gothic"/>
              </a:rPr>
              <a:t>d</a:t>
            </a:r>
            <a:r>
              <a:rPr sz="2350" spc="185" dirty="0">
                <a:latin typeface="Century Gothic"/>
                <a:cs typeface="Century Gothic"/>
              </a:rPr>
              <a:t>i</a:t>
            </a:r>
            <a:r>
              <a:rPr sz="2350" spc="-35" dirty="0">
                <a:latin typeface="Century Gothic"/>
                <a:cs typeface="Century Gothic"/>
              </a:rPr>
              <a:t>o</a:t>
            </a:r>
            <a:r>
              <a:rPr sz="2350" spc="185" dirty="0">
                <a:latin typeface="Century Gothic"/>
                <a:cs typeface="Century Gothic"/>
              </a:rPr>
              <a:t>l</a:t>
            </a:r>
            <a:r>
              <a:rPr sz="2350" spc="-35" dirty="0">
                <a:latin typeface="Century Gothic"/>
                <a:cs typeface="Century Gothic"/>
              </a:rPr>
              <a:t>o</a:t>
            </a:r>
            <a:r>
              <a:rPr sz="2350" spc="50" dirty="0">
                <a:latin typeface="Century Gothic"/>
                <a:cs typeface="Century Gothic"/>
              </a:rPr>
              <a:t>g</a:t>
            </a:r>
            <a:r>
              <a:rPr sz="2350" spc="185" dirty="0">
                <a:latin typeface="Century Gothic"/>
                <a:cs typeface="Century Gothic"/>
              </a:rPr>
              <a:t>i</a:t>
            </a:r>
            <a:r>
              <a:rPr sz="2350" spc="-185" dirty="0">
                <a:latin typeface="Century Gothic"/>
                <a:cs typeface="Century Gothic"/>
              </a:rPr>
              <a:t>a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-75" dirty="0">
                <a:latin typeface="Century Gothic"/>
                <a:cs typeface="Century Gothic"/>
              </a:rPr>
              <a:t>e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5" dirty="0">
                <a:latin typeface="Century Gothic"/>
                <a:cs typeface="Century Gothic"/>
              </a:rPr>
              <a:t>d</a:t>
            </a:r>
            <a:r>
              <a:rPr sz="2350" spc="-35" dirty="0">
                <a:latin typeface="Century Gothic"/>
                <a:cs typeface="Century Gothic"/>
              </a:rPr>
              <a:t>o</a:t>
            </a:r>
            <a:r>
              <a:rPr sz="2350" spc="-80" dirty="0">
                <a:latin typeface="Century Gothic"/>
                <a:cs typeface="Century Gothic"/>
              </a:rPr>
              <a:t>e</a:t>
            </a:r>
            <a:r>
              <a:rPr sz="2350" spc="180" dirty="0">
                <a:latin typeface="Century Gothic"/>
                <a:cs typeface="Century Gothic"/>
              </a:rPr>
              <a:t>n</a:t>
            </a:r>
            <a:r>
              <a:rPr sz="2350" spc="-170" dirty="0">
                <a:latin typeface="Century Gothic"/>
                <a:cs typeface="Century Gothic"/>
              </a:rPr>
              <a:t>ç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spc="225" dirty="0">
                <a:latin typeface="Century Gothic"/>
                <a:cs typeface="Century Gothic"/>
              </a:rPr>
              <a:t>s  </a:t>
            </a:r>
            <a:r>
              <a:rPr sz="2350" spc="50" dirty="0">
                <a:latin typeface="Century Gothic"/>
                <a:cs typeface="Century Gothic"/>
              </a:rPr>
              <a:t>infecciosas </a:t>
            </a:r>
            <a:r>
              <a:rPr sz="2350" spc="55" dirty="0">
                <a:latin typeface="Century Gothic"/>
                <a:cs typeface="Century Gothic"/>
              </a:rPr>
              <a:t> </a:t>
            </a:r>
            <a:r>
              <a:rPr sz="2350" spc="50" dirty="0">
                <a:latin typeface="Century Gothic"/>
                <a:cs typeface="Century Gothic"/>
              </a:rPr>
              <a:t>Link:https://m.youtube.com/watc </a:t>
            </a:r>
            <a:r>
              <a:rPr sz="2350" spc="55" dirty="0">
                <a:latin typeface="Century Gothic"/>
                <a:cs typeface="Century Gothic"/>
              </a:rPr>
              <a:t> </a:t>
            </a:r>
            <a:r>
              <a:rPr sz="2350" spc="95" dirty="0">
                <a:latin typeface="Century Gothic"/>
                <a:cs typeface="Century Gothic"/>
              </a:rPr>
              <a:t>h?v=pba2teqHkB0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350" spc="90" dirty="0">
                <a:latin typeface="Century Gothic"/>
                <a:cs typeface="Century Gothic"/>
              </a:rPr>
              <a:t>Formato:</a:t>
            </a:r>
            <a:r>
              <a:rPr sz="2350" spc="-30" dirty="0">
                <a:latin typeface="Century Gothic"/>
                <a:cs typeface="Century Gothic"/>
              </a:rPr>
              <a:t> </a:t>
            </a:r>
            <a:r>
              <a:rPr sz="2350" spc="25" dirty="0">
                <a:latin typeface="Century Gothic"/>
                <a:cs typeface="Century Gothic"/>
              </a:rPr>
              <a:t>Vídeo</a:t>
            </a:r>
            <a:r>
              <a:rPr sz="2350" spc="-25" dirty="0">
                <a:latin typeface="Century Gothic"/>
                <a:cs typeface="Century Gothic"/>
              </a:rPr>
              <a:t> </a:t>
            </a:r>
            <a:r>
              <a:rPr sz="2350" spc="90" dirty="0">
                <a:latin typeface="Century Gothic"/>
                <a:cs typeface="Century Gothic"/>
              </a:rPr>
              <a:t>assíncrono</a:t>
            </a:r>
            <a:endParaRPr sz="2350">
              <a:latin typeface="Century Gothic"/>
              <a:cs typeface="Century Gothic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664718" y="5489626"/>
            <a:ext cx="7305675" cy="4514850"/>
            <a:chOff x="8664718" y="5489626"/>
            <a:chExt cx="7305675" cy="4514850"/>
          </a:xfrm>
        </p:grpSpPr>
        <p:sp>
          <p:nvSpPr>
            <p:cNvPr id="13" name="object 13"/>
            <p:cNvSpPr/>
            <p:nvPr/>
          </p:nvSpPr>
          <p:spPr>
            <a:xfrm>
              <a:off x="8664718" y="5489626"/>
              <a:ext cx="7305675" cy="4514850"/>
            </a:xfrm>
            <a:custGeom>
              <a:avLst/>
              <a:gdLst/>
              <a:ahLst/>
              <a:cxnLst/>
              <a:rect l="l" t="t" r="r" b="b"/>
              <a:pathLst>
                <a:path w="7305675" h="4514850">
                  <a:moveTo>
                    <a:pt x="7305675" y="4514816"/>
                  </a:moveTo>
                  <a:lnTo>
                    <a:pt x="0" y="4514816"/>
                  </a:lnTo>
                  <a:lnTo>
                    <a:pt x="0" y="0"/>
                  </a:lnTo>
                  <a:lnTo>
                    <a:pt x="7305675" y="0"/>
                  </a:lnTo>
                  <a:lnTo>
                    <a:pt x="7305675" y="4514816"/>
                  </a:lnTo>
                  <a:close/>
                </a:path>
              </a:pathLst>
            </a:custGeom>
            <a:solidFill>
              <a:srgbClr val="B0C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00" y="5931536"/>
              <a:ext cx="6457949" cy="362902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165544" y="6315976"/>
            <a:ext cx="5149215" cy="2944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64130">
              <a:lnSpc>
                <a:spcPct val="116399"/>
              </a:lnSpc>
              <a:spcBef>
                <a:spcPts val="95"/>
              </a:spcBef>
            </a:pPr>
            <a:r>
              <a:rPr sz="2350" spc="-20" dirty="0">
                <a:latin typeface="Century Gothic"/>
                <a:cs typeface="Century Gothic"/>
              </a:rPr>
              <a:t>Data: </a:t>
            </a:r>
            <a:r>
              <a:rPr sz="2350" spc="-5" dirty="0">
                <a:latin typeface="Century Gothic"/>
                <a:cs typeface="Century Gothic"/>
              </a:rPr>
              <a:t>10/04/2021 </a:t>
            </a:r>
            <a:r>
              <a:rPr sz="2350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Visualizações:</a:t>
            </a:r>
            <a:r>
              <a:rPr sz="2350" spc="-80" dirty="0">
                <a:latin typeface="Century Gothic"/>
                <a:cs typeface="Century Gothic"/>
              </a:rPr>
              <a:t> </a:t>
            </a:r>
            <a:r>
              <a:rPr sz="2350" spc="160" dirty="0">
                <a:latin typeface="Century Gothic"/>
                <a:cs typeface="Century Gothic"/>
              </a:rPr>
              <a:t>66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350" spc="65" dirty="0">
                <a:latin typeface="Century Gothic"/>
                <a:cs typeface="Century Gothic"/>
              </a:rPr>
              <a:t>Curtidas:</a:t>
            </a:r>
            <a:r>
              <a:rPr sz="2350" spc="-55" dirty="0">
                <a:latin typeface="Century Gothic"/>
                <a:cs typeface="Century Gothic"/>
              </a:rPr>
              <a:t> </a:t>
            </a:r>
            <a:r>
              <a:rPr sz="2350" spc="-135" dirty="0">
                <a:latin typeface="Century Gothic"/>
                <a:cs typeface="Century Gothic"/>
              </a:rPr>
              <a:t>16</a:t>
            </a:r>
            <a:endParaRPr sz="2350">
              <a:latin typeface="Century Gothic"/>
              <a:cs typeface="Century Gothic"/>
            </a:endParaRPr>
          </a:p>
          <a:p>
            <a:pPr marL="12700" marR="5080">
              <a:lnSpc>
                <a:spcPct val="116399"/>
              </a:lnSpc>
            </a:pPr>
            <a:r>
              <a:rPr sz="2350" spc="60" dirty="0">
                <a:latin typeface="Century Gothic"/>
                <a:cs typeface="Century Gothic"/>
              </a:rPr>
              <a:t>Tema: </a:t>
            </a:r>
            <a:r>
              <a:rPr sz="2350" spc="40" dirty="0">
                <a:latin typeface="Century Gothic"/>
                <a:cs typeface="Century Gothic"/>
              </a:rPr>
              <a:t>Aula </a:t>
            </a:r>
            <a:r>
              <a:rPr sz="2350" spc="-35" dirty="0">
                <a:latin typeface="Century Gothic"/>
                <a:cs typeface="Century Gothic"/>
              </a:rPr>
              <a:t>de </a:t>
            </a:r>
            <a:r>
              <a:rPr sz="2350" spc="-5" dirty="0">
                <a:latin typeface="Century Gothic"/>
                <a:cs typeface="Century Gothic"/>
              </a:rPr>
              <a:t>canto </a:t>
            </a:r>
            <a:r>
              <a:rPr sz="2350" spc="114" dirty="0">
                <a:latin typeface="Century Gothic"/>
                <a:cs typeface="Century Gothic"/>
              </a:rPr>
              <a:t>virtual </a:t>
            </a:r>
            <a:r>
              <a:rPr sz="2350" spc="120" dirty="0">
                <a:latin typeface="Century Gothic"/>
                <a:cs typeface="Century Gothic"/>
              </a:rPr>
              <a:t> </a:t>
            </a:r>
            <a:r>
              <a:rPr sz="2350" spc="185" dirty="0">
                <a:latin typeface="Century Gothic"/>
                <a:cs typeface="Century Gothic"/>
              </a:rPr>
              <a:t>i</a:t>
            </a:r>
            <a:r>
              <a:rPr sz="2350" spc="180" dirty="0">
                <a:latin typeface="Century Gothic"/>
                <a:cs typeface="Century Gothic"/>
              </a:rPr>
              <a:t>n</a:t>
            </a:r>
            <a:r>
              <a:rPr sz="2350" spc="275" dirty="0">
                <a:latin typeface="Century Gothic"/>
                <a:cs typeface="Century Gothic"/>
              </a:rPr>
              <a:t>k</a:t>
            </a:r>
            <a:r>
              <a:rPr sz="2350" spc="-114" dirty="0">
                <a:latin typeface="Century Gothic"/>
                <a:cs typeface="Century Gothic"/>
              </a:rPr>
              <a:t>:</a:t>
            </a:r>
            <a:r>
              <a:rPr sz="2350" spc="180" dirty="0">
                <a:latin typeface="Century Gothic"/>
                <a:cs typeface="Century Gothic"/>
              </a:rPr>
              <a:t>htt</a:t>
            </a:r>
            <a:r>
              <a:rPr sz="2350" spc="10" dirty="0">
                <a:latin typeface="Century Gothic"/>
                <a:cs typeface="Century Gothic"/>
              </a:rPr>
              <a:t>p</a:t>
            </a:r>
            <a:r>
              <a:rPr sz="2350" spc="270" dirty="0">
                <a:latin typeface="Century Gothic"/>
                <a:cs typeface="Century Gothic"/>
              </a:rPr>
              <a:t>s</a:t>
            </a:r>
            <a:r>
              <a:rPr sz="2350" spc="-114" dirty="0">
                <a:latin typeface="Century Gothic"/>
                <a:cs typeface="Century Gothic"/>
              </a:rPr>
              <a:t>:</a:t>
            </a:r>
            <a:r>
              <a:rPr sz="2350" spc="-200" dirty="0">
                <a:latin typeface="Century Gothic"/>
                <a:cs typeface="Century Gothic"/>
              </a:rPr>
              <a:t>//</a:t>
            </a:r>
            <a:r>
              <a:rPr sz="2350" spc="300" dirty="0">
                <a:latin typeface="Century Gothic"/>
                <a:cs typeface="Century Gothic"/>
              </a:rPr>
              <a:t>m</a:t>
            </a:r>
            <a:r>
              <a:rPr sz="2350" spc="-114" dirty="0">
                <a:latin typeface="Century Gothic"/>
                <a:cs typeface="Century Gothic"/>
              </a:rPr>
              <a:t>.</a:t>
            </a:r>
            <a:r>
              <a:rPr sz="2350" spc="60" dirty="0">
                <a:latin typeface="Century Gothic"/>
                <a:cs typeface="Century Gothic"/>
              </a:rPr>
              <a:t>y</a:t>
            </a:r>
            <a:r>
              <a:rPr sz="2350" spc="-35" dirty="0">
                <a:latin typeface="Century Gothic"/>
                <a:cs typeface="Century Gothic"/>
              </a:rPr>
              <a:t>o</a:t>
            </a:r>
            <a:r>
              <a:rPr sz="2350" spc="175" dirty="0">
                <a:latin typeface="Century Gothic"/>
                <a:cs typeface="Century Gothic"/>
              </a:rPr>
              <a:t>u</a:t>
            </a:r>
            <a:r>
              <a:rPr sz="2350" spc="180" dirty="0">
                <a:latin typeface="Century Gothic"/>
                <a:cs typeface="Century Gothic"/>
              </a:rPr>
              <a:t>t</a:t>
            </a:r>
            <a:r>
              <a:rPr sz="2350" spc="175" dirty="0">
                <a:latin typeface="Century Gothic"/>
                <a:cs typeface="Century Gothic"/>
              </a:rPr>
              <a:t>u</a:t>
            </a:r>
            <a:r>
              <a:rPr sz="2350" spc="10" dirty="0">
                <a:latin typeface="Century Gothic"/>
                <a:cs typeface="Century Gothic"/>
              </a:rPr>
              <a:t>b</a:t>
            </a:r>
            <a:r>
              <a:rPr sz="2350" spc="-80" dirty="0">
                <a:latin typeface="Century Gothic"/>
                <a:cs typeface="Century Gothic"/>
              </a:rPr>
              <a:t>e</a:t>
            </a:r>
            <a:r>
              <a:rPr sz="2350" spc="-114" dirty="0">
                <a:latin typeface="Century Gothic"/>
                <a:cs typeface="Century Gothic"/>
              </a:rPr>
              <a:t>.</a:t>
            </a:r>
            <a:r>
              <a:rPr sz="2350" spc="-170" dirty="0">
                <a:latin typeface="Century Gothic"/>
                <a:cs typeface="Century Gothic"/>
              </a:rPr>
              <a:t>c</a:t>
            </a:r>
            <a:r>
              <a:rPr sz="2350" spc="-35" dirty="0">
                <a:latin typeface="Century Gothic"/>
                <a:cs typeface="Century Gothic"/>
              </a:rPr>
              <a:t>o</a:t>
            </a:r>
            <a:r>
              <a:rPr sz="2350" spc="300" dirty="0">
                <a:latin typeface="Century Gothic"/>
                <a:cs typeface="Century Gothic"/>
              </a:rPr>
              <a:t>m</a:t>
            </a:r>
            <a:r>
              <a:rPr sz="2350" spc="-200" dirty="0">
                <a:latin typeface="Century Gothic"/>
                <a:cs typeface="Century Gothic"/>
              </a:rPr>
              <a:t>/</a:t>
            </a:r>
            <a:r>
              <a:rPr sz="2350" spc="175" dirty="0">
                <a:latin typeface="Century Gothic"/>
                <a:cs typeface="Century Gothic"/>
              </a:rPr>
              <a:t>w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spc="180" dirty="0">
                <a:latin typeface="Century Gothic"/>
                <a:cs typeface="Century Gothic"/>
              </a:rPr>
              <a:t>t</a:t>
            </a:r>
            <a:r>
              <a:rPr sz="2350" spc="-170" dirty="0">
                <a:latin typeface="Century Gothic"/>
                <a:cs typeface="Century Gothic"/>
              </a:rPr>
              <a:t>c</a:t>
            </a:r>
            <a:r>
              <a:rPr sz="2350" spc="185" dirty="0">
                <a:latin typeface="Century Gothic"/>
                <a:cs typeface="Century Gothic"/>
              </a:rPr>
              <a:t>h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350" spc="95" dirty="0">
                <a:latin typeface="Century Gothic"/>
                <a:cs typeface="Century Gothic"/>
              </a:rPr>
              <a:t>?v=gxpoR4rJtyg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2350" spc="90" dirty="0">
                <a:latin typeface="Century Gothic"/>
                <a:cs typeface="Century Gothic"/>
              </a:rPr>
              <a:t>Formato:</a:t>
            </a:r>
            <a:r>
              <a:rPr sz="2350" spc="-30" dirty="0">
                <a:latin typeface="Century Gothic"/>
                <a:cs typeface="Century Gothic"/>
              </a:rPr>
              <a:t> </a:t>
            </a:r>
            <a:r>
              <a:rPr sz="2350" spc="25" dirty="0">
                <a:latin typeface="Century Gothic"/>
                <a:cs typeface="Century Gothic"/>
              </a:rPr>
              <a:t>Vídeo</a:t>
            </a:r>
            <a:r>
              <a:rPr sz="2350" spc="-25" dirty="0">
                <a:latin typeface="Century Gothic"/>
                <a:cs typeface="Century Gothic"/>
              </a:rPr>
              <a:t> </a:t>
            </a:r>
            <a:r>
              <a:rPr sz="2350" spc="90" dirty="0">
                <a:latin typeface="Century Gothic"/>
                <a:cs typeface="Century Gothic"/>
              </a:rPr>
              <a:t>assíncrono</a:t>
            </a:r>
            <a:endParaRPr sz="23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213" y="632796"/>
            <a:ext cx="7305675" cy="4514850"/>
          </a:xfrm>
          <a:custGeom>
            <a:avLst/>
            <a:gdLst/>
            <a:ahLst/>
            <a:cxnLst/>
            <a:rect l="l" t="t" r="r" b="b"/>
            <a:pathLst>
              <a:path w="7305675" h="4514850">
                <a:moveTo>
                  <a:pt x="7305675" y="4514816"/>
                </a:moveTo>
                <a:lnTo>
                  <a:pt x="0" y="4514816"/>
                </a:lnTo>
                <a:lnTo>
                  <a:pt x="0" y="0"/>
                </a:lnTo>
                <a:lnTo>
                  <a:pt x="7305675" y="0"/>
                </a:lnTo>
                <a:lnTo>
                  <a:pt x="7305675" y="4514816"/>
                </a:lnTo>
                <a:close/>
              </a:path>
            </a:pathLst>
          </a:custGeom>
          <a:solidFill>
            <a:srgbClr val="B0C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693070" y="5685740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6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6095" cy="10289540"/>
            <a:chOff x="0" y="0"/>
            <a:chExt cx="18286095" cy="10289540"/>
          </a:xfrm>
        </p:grpSpPr>
        <p:sp>
          <p:nvSpPr>
            <p:cNvPr id="5" name="object 5"/>
            <p:cNvSpPr/>
            <p:nvPr/>
          </p:nvSpPr>
          <p:spPr>
            <a:xfrm>
              <a:off x="9443618" y="1162976"/>
              <a:ext cx="5791200" cy="3601085"/>
            </a:xfrm>
            <a:custGeom>
              <a:avLst/>
              <a:gdLst/>
              <a:ahLst/>
              <a:cxnLst/>
              <a:rect l="l" t="t" r="r" b="b"/>
              <a:pathLst>
                <a:path w="5791200" h="3601085">
                  <a:moveTo>
                    <a:pt x="5791187" y="37287"/>
                  </a:moveTo>
                  <a:lnTo>
                    <a:pt x="5753049" y="37287"/>
                  </a:lnTo>
                  <a:lnTo>
                    <a:pt x="5753049" y="3562362"/>
                  </a:lnTo>
                  <a:lnTo>
                    <a:pt x="5791187" y="3562362"/>
                  </a:lnTo>
                  <a:lnTo>
                    <a:pt x="5791187" y="37287"/>
                  </a:lnTo>
                  <a:close/>
                </a:path>
                <a:path w="5791200" h="3601085">
                  <a:moveTo>
                    <a:pt x="5791187" y="0"/>
                  </a:moveTo>
                  <a:lnTo>
                    <a:pt x="0" y="0"/>
                  </a:lnTo>
                  <a:lnTo>
                    <a:pt x="0" y="36804"/>
                  </a:lnTo>
                  <a:lnTo>
                    <a:pt x="0" y="3562642"/>
                  </a:lnTo>
                  <a:lnTo>
                    <a:pt x="0" y="3600716"/>
                  </a:lnTo>
                  <a:lnTo>
                    <a:pt x="5791187" y="3600716"/>
                  </a:lnTo>
                  <a:lnTo>
                    <a:pt x="5791187" y="3562642"/>
                  </a:lnTo>
                  <a:lnTo>
                    <a:pt x="37338" y="3562642"/>
                  </a:lnTo>
                  <a:lnTo>
                    <a:pt x="37338" y="36804"/>
                  </a:lnTo>
                  <a:lnTo>
                    <a:pt x="5791187" y="36804"/>
                  </a:lnTo>
                  <a:lnTo>
                    <a:pt x="5791187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95525" y="0"/>
              <a:ext cx="7290472" cy="85773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894241" y="5918859"/>
              <a:ext cx="5770880" cy="3601085"/>
            </a:xfrm>
            <a:custGeom>
              <a:avLst/>
              <a:gdLst/>
              <a:ahLst/>
              <a:cxnLst/>
              <a:rect l="l" t="t" r="r" b="b"/>
              <a:pathLst>
                <a:path w="5770880" h="3601084">
                  <a:moveTo>
                    <a:pt x="5770473" y="37287"/>
                  </a:moveTo>
                  <a:lnTo>
                    <a:pt x="5753049" y="37287"/>
                  </a:lnTo>
                  <a:lnTo>
                    <a:pt x="5753049" y="3562362"/>
                  </a:lnTo>
                  <a:lnTo>
                    <a:pt x="5770473" y="3562362"/>
                  </a:lnTo>
                  <a:lnTo>
                    <a:pt x="5770473" y="37287"/>
                  </a:lnTo>
                  <a:close/>
                </a:path>
                <a:path w="5770880" h="3601084">
                  <a:moveTo>
                    <a:pt x="5770473" y="0"/>
                  </a:moveTo>
                  <a:lnTo>
                    <a:pt x="0" y="0"/>
                  </a:lnTo>
                  <a:lnTo>
                    <a:pt x="0" y="36804"/>
                  </a:lnTo>
                  <a:lnTo>
                    <a:pt x="0" y="3562642"/>
                  </a:lnTo>
                  <a:lnTo>
                    <a:pt x="0" y="3600716"/>
                  </a:lnTo>
                  <a:lnTo>
                    <a:pt x="5770473" y="3600716"/>
                  </a:lnTo>
                  <a:lnTo>
                    <a:pt x="5770473" y="3562642"/>
                  </a:lnTo>
                  <a:lnTo>
                    <a:pt x="37338" y="3562642"/>
                  </a:lnTo>
                  <a:lnTo>
                    <a:pt x="37338" y="36804"/>
                  </a:lnTo>
                  <a:lnTo>
                    <a:pt x="5770473" y="36804"/>
                  </a:lnTo>
                  <a:lnTo>
                    <a:pt x="5770473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98863"/>
              <a:ext cx="5240596" cy="54881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6859" y="1097199"/>
              <a:ext cx="6581774" cy="366712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93188" y="608047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5</a:t>
            </a:r>
            <a:r>
              <a:rPr dirty="0"/>
              <a:t>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626834" y="1583343"/>
            <a:ext cx="5328285" cy="2944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762250">
              <a:lnSpc>
                <a:spcPct val="116399"/>
              </a:lnSpc>
              <a:spcBef>
                <a:spcPts val="95"/>
              </a:spcBef>
            </a:pPr>
            <a:r>
              <a:rPr sz="2350" spc="-20" dirty="0">
                <a:latin typeface="Century Gothic"/>
                <a:cs typeface="Century Gothic"/>
              </a:rPr>
              <a:t>Data: </a:t>
            </a:r>
            <a:r>
              <a:rPr sz="2350" spc="-5" dirty="0">
                <a:latin typeface="Century Gothic"/>
                <a:cs typeface="Century Gothic"/>
              </a:rPr>
              <a:t>10/04/2021 </a:t>
            </a:r>
            <a:r>
              <a:rPr sz="2350" spc="-640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Visualizações:</a:t>
            </a:r>
            <a:r>
              <a:rPr sz="2350" spc="-80" dirty="0">
                <a:latin typeface="Century Gothic"/>
                <a:cs typeface="Century Gothic"/>
              </a:rPr>
              <a:t> </a:t>
            </a:r>
            <a:r>
              <a:rPr sz="2350" spc="85" dirty="0">
                <a:latin typeface="Century Gothic"/>
                <a:cs typeface="Century Gothic"/>
              </a:rPr>
              <a:t>75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350" spc="65" dirty="0">
                <a:latin typeface="Century Gothic"/>
                <a:cs typeface="Century Gothic"/>
              </a:rPr>
              <a:t>Curtidas:</a:t>
            </a:r>
            <a:r>
              <a:rPr sz="2350" spc="-55" dirty="0">
                <a:latin typeface="Century Gothic"/>
                <a:cs typeface="Century Gothic"/>
              </a:rPr>
              <a:t> </a:t>
            </a:r>
            <a:r>
              <a:rPr sz="2350" spc="-135" dirty="0">
                <a:latin typeface="Century Gothic"/>
                <a:cs typeface="Century Gothic"/>
              </a:rPr>
              <a:t>16</a:t>
            </a:r>
            <a:endParaRPr sz="2350">
              <a:latin typeface="Century Gothic"/>
              <a:cs typeface="Century Gothic"/>
            </a:endParaRPr>
          </a:p>
          <a:p>
            <a:pPr marL="12700" marR="5080">
              <a:lnSpc>
                <a:spcPct val="116399"/>
              </a:lnSpc>
            </a:pPr>
            <a:r>
              <a:rPr sz="2350" spc="60" dirty="0">
                <a:latin typeface="Century Gothic"/>
                <a:cs typeface="Century Gothic"/>
              </a:rPr>
              <a:t>Tema: </a:t>
            </a:r>
            <a:r>
              <a:rPr sz="2350" spc="20" dirty="0">
                <a:latin typeface="Century Gothic"/>
                <a:cs typeface="Century Gothic"/>
              </a:rPr>
              <a:t>Alimentação, </a:t>
            </a:r>
            <a:r>
              <a:rPr sz="2350" spc="110" dirty="0">
                <a:latin typeface="Century Gothic"/>
                <a:cs typeface="Century Gothic"/>
              </a:rPr>
              <a:t>refluxo </a:t>
            </a:r>
            <a:r>
              <a:rPr sz="2350" spc="-75" dirty="0">
                <a:latin typeface="Century Gothic"/>
                <a:cs typeface="Century Gothic"/>
              </a:rPr>
              <a:t>e </a:t>
            </a:r>
            <a:r>
              <a:rPr sz="2350" spc="75" dirty="0">
                <a:latin typeface="Century Gothic"/>
                <a:cs typeface="Century Gothic"/>
              </a:rPr>
              <a:t>voz </a:t>
            </a:r>
            <a:r>
              <a:rPr sz="2350" spc="80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Link:https://m.youtube.com/watch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350" spc="100" dirty="0">
                <a:latin typeface="Century Gothic"/>
                <a:cs typeface="Century Gothic"/>
              </a:rPr>
              <a:t>?v=6cj6I29ulZQ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2350" spc="90" dirty="0">
                <a:latin typeface="Century Gothic"/>
                <a:cs typeface="Century Gothic"/>
              </a:rPr>
              <a:t>Formato:</a:t>
            </a:r>
            <a:r>
              <a:rPr sz="2350" spc="-30" dirty="0">
                <a:latin typeface="Century Gothic"/>
                <a:cs typeface="Century Gothic"/>
              </a:rPr>
              <a:t> </a:t>
            </a:r>
            <a:r>
              <a:rPr sz="2350" spc="25" dirty="0">
                <a:latin typeface="Century Gothic"/>
                <a:cs typeface="Century Gothic"/>
              </a:rPr>
              <a:t>Vídeo</a:t>
            </a:r>
            <a:r>
              <a:rPr sz="2350" spc="-25" dirty="0">
                <a:latin typeface="Century Gothic"/>
                <a:cs typeface="Century Gothic"/>
              </a:rPr>
              <a:t> </a:t>
            </a:r>
            <a:r>
              <a:rPr sz="2350" spc="90" dirty="0">
                <a:latin typeface="Century Gothic"/>
                <a:cs typeface="Century Gothic"/>
              </a:rPr>
              <a:t>assíncrono</a:t>
            </a:r>
            <a:endParaRPr sz="2350">
              <a:latin typeface="Century Gothic"/>
              <a:cs typeface="Century Gothic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664718" y="5489629"/>
            <a:ext cx="7305675" cy="4514850"/>
            <a:chOff x="8664718" y="5489629"/>
            <a:chExt cx="7305675" cy="4514850"/>
          </a:xfrm>
        </p:grpSpPr>
        <p:sp>
          <p:nvSpPr>
            <p:cNvPr id="13" name="object 13"/>
            <p:cNvSpPr/>
            <p:nvPr/>
          </p:nvSpPr>
          <p:spPr>
            <a:xfrm>
              <a:off x="8664718" y="5489629"/>
              <a:ext cx="7305675" cy="4514850"/>
            </a:xfrm>
            <a:custGeom>
              <a:avLst/>
              <a:gdLst/>
              <a:ahLst/>
              <a:cxnLst/>
              <a:rect l="l" t="t" r="r" b="b"/>
              <a:pathLst>
                <a:path w="7305675" h="4514850">
                  <a:moveTo>
                    <a:pt x="7305675" y="4514816"/>
                  </a:moveTo>
                  <a:lnTo>
                    <a:pt x="0" y="4514816"/>
                  </a:lnTo>
                  <a:lnTo>
                    <a:pt x="0" y="0"/>
                  </a:lnTo>
                  <a:lnTo>
                    <a:pt x="7305675" y="0"/>
                  </a:lnTo>
                  <a:lnTo>
                    <a:pt x="7305675" y="4514816"/>
                  </a:lnTo>
                  <a:close/>
                </a:path>
              </a:pathLst>
            </a:custGeom>
            <a:solidFill>
              <a:srgbClr val="B0C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17043" y="5918850"/>
              <a:ext cx="6610349" cy="364807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268050" y="6312044"/>
            <a:ext cx="4950460" cy="2944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341880">
              <a:lnSpc>
                <a:spcPct val="116399"/>
              </a:lnSpc>
              <a:spcBef>
                <a:spcPts val="95"/>
              </a:spcBef>
            </a:pPr>
            <a:r>
              <a:rPr sz="2350" spc="-20" dirty="0">
                <a:latin typeface="Century Gothic"/>
                <a:cs typeface="Century Gothic"/>
              </a:rPr>
              <a:t>Data: </a:t>
            </a:r>
            <a:r>
              <a:rPr sz="2350" spc="-25" dirty="0">
                <a:latin typeface="Century Gothic"/>
                <a:cs typeface="Century Gothic"/>
              </a:rPr>
              <a:t>13/04/2021 </a:t>
            </a:r>
            <a:r>
              <a:rPr sz="2350" spc="-20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Visualizações:</a:t>
            </a:r>
            <a:r>
              <a:rPr sz="2350" spc="-75" dirty="0">
                <a:latin typeface="Century Gothic"/>
                <a:cs typeface="Century Gothic"/>
              </a:rPr>
              <a:t> </a:t>
            </a:r>
            <a:r>
              <a:rPr sz="2350" spc="-270" dirty="0">
                <a:latin typeface="Century Gothic"/>
                <a:cs typeface="Century Gothic"/>
              </a:rPr>
              <a:t>113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350" spc="65" dirty="0">
                <a:latin typeface="Century Gothic"/>
                <a:cs typeface="Century Gothic"/>
              </a:rPr>
              <a:t>Curtidas:</a:t>
            </a:r>
            <a:r>
              <a:rPr sz="2350" spc="-55" dirty="0">
                <a:latin typeface="Century Gothic"/>
                <a:cs typeface="Century Gothic"/>
              </a:rPr>
              <a:t> </a:t>
            </a:r>
            <a:r>
              <a:rPr sz="2350" spc="165" dirty="0">
                <a:latin typeface="Century Gothic"/>
                <a:cs typeface="Century Gothic"/>
              </a:rPr>
              <a:t>30</a:t>
            </a:r>
            <a:endParaRPr sz="2350">
              <a:latin typeface="Century Gothic"/>
              <a:cs typeface="Century Gothic"/>
            </a:endParaRPr>
          </a:p>
          <a:p>
            <a:pPr marL="12700" marR="5080">
              <a:lnSpc>
                <a:spcPct val="116399"/>
              </a:lnSpc>
              <a:tabLst>
                <a:tab pos="1104900" algn="l"/>
              </a:tabLst>
            </a:pPr>
            <a:r>
              <a:rPr sz="2350" spc="60" dirty="0">
                <a:latin typeface="Century Gothic"/>
                <a:cs typeface="Century Gothic"/>
              </a:rPr>
              <a:t>Tema:	</a:t>
            </a:r>
            <a:r>
              <a:rPr sz="2350" spc="40" dirty="0">
                <a:latin typeface="Century Gothic"/>
                <a:cs typeface="Century Gothic"/>
              </a:rPr>
              <a:t>Aula </a:t>
            </a:r>
            <a:r>
              <a:rPr sz="2350" spc="-35" dirty="0">
                <a:latin typeface="Century Gothic"/>
                <a:cs typeface="Century Gothic"/>
              </a:rPr>
              <a:t>de </a:t>
            </a:r>
            <a:r>
              <a:rPr sz="2350" spc="-5" dirty="0">
                <a:latin typeface="Century Gothic"/>
                <a:cs typeface="Century Gothic"/>
              </a:rPr>
              <a:t>canto </a:t>
            </a:r>
            <a:r>
              <a:rPr sz="2350" dirty="0">
                <a:latin typeface="Century Gothic"/>
                <a:cs typeface="Century Gothic"/>
              </a:rPr>
              <a:t> </a:t>
            </a:r>
            <a:r>
              <a:rPr sz="2350" spc="60" dirty="0">
                <a:latin typeface="Century Gothic"/>
                <a:cs typeface="Century Gothic"/>
              </a:rPr>
              <a:t>Link:https://m.youtube.com/wat </a:t>
            </a:r>
            <a:r>
              <a:rPr sz="2350" spc="-640" dirty="0">
                <a:latin typeface="Century Gothic"/>
                <a:cs typeface="Century Gothic"/>
              </a:rPr>
              <a:t> </a:t>
            </a:r>
            <a:r>
              <a:rPr sz="2350" spc="125" dirty="0">
                <a:latin typeface="Century Gothic"/>
                <a:cs typeface="Century Gothic"/>
              </a:rPr>
              <a:t>ch?v=s_rvU5W3U24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350" spc="90" dirty="0">
                <a:latin typeface="Century Gothic"/>
                <a:cs typeface="Century Gothic"/>
              </a:rPr>
              <a:t>Formato:</a:t>
            </a:r>
            <a:r>
              <a:rPr sz="2350" spc="-30" dirty="0">
                <a:latin typeface="Century Gothic"/>
                <a:cs typeface="Century Gothic"/>
              </a:rPr>
              <a:t> </a:t>
            </a:r>
            <a:r>
              <a:rPr sz="2350" spc="25" dirty="0">
                <a:latin typeface="Century Gothic"/>
                <a:cs typeface="Century Gothic"/>
              </a:rPr>
              <a:t>Vídeo</a:t>
            </a:r>
            <a:r>
              <a:rPr sz="2350" spc="-25" dirty="0">
                <a:latin typeface="Century Gothic"/>
                <a:cs typeface="Century Gothic"/>
              </a:rPr>
              <a:t> </a:t>
            </a:r>
            <a:r>
              <a:rPr sz="2350" spc="90" dirty="0">
                <a:latin typeface="Century Gothic"/>
                <a:cs typeface="Century Gothic"/>
              </a:rPr>
              <a:t>assíncrono</a:t>
            </a:r>
            <a:endParaRPr sz="23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3213" y="632793"/>
            <a:ext cx="13088619" cy="4514850"/>
            <a:chOff x="2133213" y="632793"/>
            <a:chExt cx="13088619" cy="4514850"/>
          </a:xfrm>
        </p:grpSpPr>
        <p:sp>
          <p:nvSpPr>
            <p:cNvPr id="3" name="object 3"/>
            <p:cNvSpPr/>
            <p:nvPr/>
          </p:nvSpPr>
          <p:spPr>
            <a:xfrm>
              <a:off x="9430068" y="1256435"/>
              <a:ext cx="5791200" cy="3886200"/>
            </a:xfrm>
            <a:custGeom>
              <a:avLst/>
              <a:gdLst/>
              <a:ahLst/>
              <a:cxnLst/>
              <a:rect l="l" t="t" r="r" b="b"/>
              <a:pathLst>
                <a:path w="5791200" h="3886200">
                  <a:moveTo>
                    <a:pt x="5791200" y="0"/>
                  </a:moveTo>
                  <a:lnTo>
                    <a:pt x="0" y="0"/>
                  </a:lnTo>
                  <a:lnTo>
                    <a:pt x="0" y="36817"/>
                  </a:lnTo>
                  <a:lnTo>
                    <a:pt x="8813" y="36817"/>
                  </a:lnTo>
                  <a:lnTo>
                    <a:pt x="8813" y="3847935"/>
                  </a:lnTo>
                  <a:lnTo>
                    <a:pt x="0" y="3847935"/>
                  </a:lnTo>
                  <a:lnTo>
                    <a:pt x="0" y="3886022"/>
                  </a:lnTo>
                  <a:lnTo>
                    <a:pt x="5791200" y="3886022"/>
                  </a:lnTo>
                  <a:lnTo>
                    <a:pt x="5791200" y="3848023"/>
                  </a:lnTo>
                  <a:lnTo>
                    <a:pt x="5791200" y="37312"/>
                  </a:lnTo>
                  <a:lnTo>
                    <a:pt x="5753062" y="37312"/>
                  </a:lnTo>
                  <a:lnTo>
                    <a:pt x="5753062" y="3847935"/>
                  </a:lnTo>
                  <a:lnTo>
                    <a:pt x="37338" y="3847935"/>
                  </a:lnTo>
                  <a:lnTo>
                    <a:pt x="37338" y="36817"/>
                  </a:lnTo>
                  <a:lnTo>
                    <a:pt x="5791200" y="36817"/>
                  </a:lnTo>
                  <a:lnTo>
                    <a:pt x="5791200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33213" y="632793"/>
              <a:ext cx="7305675" cy="4514850"/>
            </a:xfrm>
            <a:custGeom>
              <a:avLst/>
              <a:gdLst/>
              <a:ahLst/>
              <a:cxnLst/>
              <a:rect l="l" t="t" r="r" b="b"/>
              <a:pathLst>
                <a:path w="7305675" h="4514850">
                  <a:moveTo>
                    <a:pt x="7305675" y="4514816"/>
                  </a:moveTo>
                  <a:lnTo>
                    <a:pt x="0" y="4514816"/>
                  </a:lnTo>
                  <a:lnTo>
                    <a:pt x="0" y="0"/>
                  </a:lnTo>
                  <a:lnTo>
                    <a:pt x="7305675" y="0"/>
                  </a:lnTo>
                  <a:lnTo>
                    <a:pt x="7305675" y="4514816"/>
                  </a:lnTo>
                  <a:close/>
                </a:path>
              </a:pathLst>
            </a:custGeom>
            <a:solidFill>
              <a:srgbClr val="B0C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693070" y="5685738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8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8278475" cy="10295255"/>
            <a:chOff x="0" y="0"/>
            <a:chExt cx="18278475" cy="1029525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27947" y="0"/>
              <a:ext cx="7550456" cy="805876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876359" y="5943358"/>
              <a:ext cx="5791200" cy="3601085"/>
            </a:xfrm>
            <a:custGeom>
              <a:avLst/>
              <a:gdLst/>
              <a:ahLst/>
              <a:cxnLst/>
              <a:rect l="l" t="t" r="r" b="b"/>
              <a:pathLst>
                <a:path w="5791200" h="3601084">
                  <a:moveTo>
                    <a:pt x="5788355" y="37299"/>
                  </a:moveTo>
                  <a:lnTo>
                    <a:pt x="5753049" y="37299"/>
                  </a:lnTo>
                  <a:lnTo>
                    <a:pt x="5753049" y="3562362"/>
                  </a:lnTo>
                  <a:lnTo>
                    <a:pt x="5788355" y="3562362"/>
                  </a:lnTo>
                  <a:lnTo>
                    <a:pt x="5788355" y="37299"/>
                  </a:lnTo>
                  <a:close/>
                </a:path>
                <a:path w="5791200" h="3601084">
                  <a:moveTo>
                    <a:pt x="5791187" y="0"/>
                  </a:moveTo>
                  <a:lnTo>
                    <a:pt x="0" y="0"/>
                  </a:lnTo>
                  <a:lnTo>
                    <a:pt x="0" y="36804"/>
                  </a:lnTo>
                  <a:lnTo>
                    <a:pt x="0" y="3562654"/>
                  </a:lnTo>
                  <a:lnTo>
                    <a:pt x="0" y="3600729"/>
                  </a:lnTo>
                  <a:lnTo>
                    <a:pt x="5791187" y="3600729"/>
                  </a:lnTo>
                  <a:lnTo>
                    <a:pt x="5791187" y="3562654"/>
                  </a:lnTo>
                  <a:lnTo>
                    <a:pt x="37338" y="3562654"/>
                  </a:lnTo>
                  <a:lnTo>
                    <a:pt x="37338" y="36804"/>
                  </a:lnTo>
                  <a:lnTo>
                    <a:pt x="5791187" y="36804"/>
                  </a:lnTo>
                  <a:lnTo>
                    <a:pt x="5791187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98860"/>
              <a:ext cx="5240597" cy="54881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1091" y="1172009"/>
              <a:ext cx="6315074" cy="351472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04325" y="608044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07</a:t>
            </a:r>
            <a:r>
              <a:rPr dirty="0"/>
              <a:t>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681436" y="1340599"/>
            <a:ext cx="5280025" cy="3768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41905">
              <a:lnSpc>
                <a:spcPct val="116100"/>
              </a:lnSpc>
              <a:spcBef>
                <a:spcPts val="95"/>
              </a:spcBef>
            </a:pPr>
            <a:r>
              <a:rPr sz="2350" spc="-25" dirty="0">
                <a:latin typeface="Century Gothic"/>
                <a:cs typeface="Century Gothic"/>
              </a:rPr>
              <a:t>Data: </a:t>
            </a:r>
            <a:r>
              <a:rPr sz="2350" spc="-5" dirty="0">
                <a:latin typeface="Century Gothic"/>
                <a:cs typeface="Century Gothic"/>
              </a:rPr>
              <a:t>14/04/2021 </a:t>
            </a:r>
            <a:r>
              <a:rPr sz="2350" dirty="0">
                <a:latin typeface="Century Gothic"/>
                <a:cs typeface="Century Gothic"/>
              </a:rPr>
              <a:t> </a:t>
            </a:r>
            <a:r>
              <a:rPr sz="2350" spc="50" dirty="0">
                <a:latin typeface="Century Gothic"/>
                <a:cs typeface="Century Gothic"/>
              </a:rPr>
              <a:t>Visualizações:</a:t>
            </a:r>
            <a:r>
              <a:rPr sz="2350" spc="-50" dirty="0">
                <a:latin typeface="Century Gothic"/>
                <a:cs typeface="Century Gothic"/>
              </a:rPr>
              <a:t> </a:t>
            </a:r>
            <a:r>
              <a:rPr sz="2350" spc="85" dirty="0">
                <a:latin typeface="Century Gothic"/>
                <a:cs typeface="Century Gothic"/>
              </a:rPr>
              <a:t>256 </a:t>
            </a:r>
            <a:r>
              <a:rPr sz="2350" spc="-635" dirty="0">
                <a:latin typeface="Century Gothic"/>
                <a:cs typeface="Century Gothic"/>
              </a:rPr>
              <a:t> </a:t>
            </a:r>
            <a:r>
              <a:rPr sz="2350" spc="60" dirty="0">
                <a:latin typeface="Century Gothic"/>
                <a:cs typeface="Century Gothic"/>
              </a:rPr>
              <a:t>Curtidas:52</a:t>
            </a:r>
            <a:endParaRPr sz="2350">
              <a:latin typeface="Century Gothic"/>
              <a:cs typeface="Century Gothic"/>
            </a:endParaRPr>
          </a:p>
          <a:p>
            <a:pPr marL="12700" marR="5080">
              <a:lnSpc>
                <a:spcPct val="116100"/>
              </a:lnSpc>
              <a:tabLst>
                <a:tab pos="421640" algn="l"/>
                <a:tab pos="838200" algn="l"/>
                <a:tab pos="1338580" algn="l"/>
                <a:tab pos="2305050" algn="l"/>
                <a:tab pos="2342515" algn="l"/>
                <a:tab pos="2873375" algn="l"/>
                <a:tab pos="3325495" algn="l"/>
                <a:tab pos="4053204" algn="l"/>
              </a:tabLst>
            </a:pPr>
            <a:r>
              <a:rPr sz="2350" spc="385" dirty="0">
                <a:latin typeface="Century Gothic"/>
                <a:cs typeface="Century Gothic"/>
              </a:rPr>
              <a:t>T</a:t>
            </a:r>
            <a:r>
              <a:rPr sz="2350" spc="-85" dirty="0">
                <a:latin typeface="Century Gothic"/>
                <a:cs typeface="Century Gothic"/>
              </a:rPr>
              <a:t>e</a:t>
            </a:r>
            <a:r>
              <a:rPr sz="2350" spc="295" dirty="0">
                <a:latin typeface="Century Gothic"/>
                <a:cs typeface="Century Gothic"/>
              </a:rPr>
              <a:t>m</a:t>
            </a:r>
            <a:r>
              <a:rPr sz="2350" spc="-195" dirty="0">
                <a:latin typeface="Century Gothic"/>
                <a:cs typeface="Century Gothic"/>
              </a:rPr>
              <a:t>a</a:t>
            </a:r>
            <a:r>
              <a:rPr sz="2350" spc="-114" dirty="0">
                <a:latin typeface="Century Gothic"/>
                <a:cs typeface="Century Gothic"/>
              </a:rPr>
              <a:t>:</a:t>
            </a:r>
            <a:r>
              <a:rPr sz="2350" spc="-55" dirty="0">
                <a:latin typeface="Century Gothic"/>
                <a:cs typeface="Century Gothic"/>
              </a:rPr>
              <a:t>O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5" dirty="0">
                <a:latin typeface="Century Gothic"/>
                <a:cs typeface="Century Gothic"/>
              </a:rPr>
              <a:t>p</a:t>
            </a:r>
            <a:r>
              <a:rPr sz="2350" spc="-195" dirty="0">
                <a:latin typeface="Century Gothic"/>
                <a:cs typeface="Century Gothic"/>
              </a:rPr>
              <a:t>a</a:t>
            </a:r>
            <a:r>
              <a:rPr sz="2350" spc="5" dirty="0">
                <a:latin typeface="Century Gothic"/>
                <a:cs typeface="Century Gothic"/>
              </a:rPr>
              <a:t>p</a:t>
            </a:r>
            <a:r>
              <a:rPr sz="2350" spc="-85" dirty="0">
                <a:latin typeface="Century Gothic"/>
                <a:cs typeface="Century Gothic"/>
              </a:rPr>
              <a:t>e</a:t>
            </a:r>
            <a:r>
              <a:rPr sz="2350" spc="190" dirty="0">
                <a:latin typeface="Century Gothic"/>
                <a:cs typeface="Century Gothic"/>
              </a:rPr>
              <a:t>l</a:t>
            </a:r>
            <a:r>
              <a:rPr sz="2350" dirty="0">
                <a:latin typeface="Century Gothic"/>
                <a:cs typeface="Century Gothic"/>
              </a:rPr>
              <a:t>		d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360" dirty="0">
                <a:latin typeface="Century Gothic"/>
                <a:cs typeface="Century Gothic"/>
              </a:rPr>
              <a:t>F</a:t>
            </a:r>
            <a:r>
              <a:rPr sz="2350" spc="-40" dirty="0">
                <a:latin typeface="Century Gothic"/>
                <a:cs typeface="Century Gothic"/>
              </a:rPr>
              <a:t>o</a:t>
            </a:r>
            <a:r>
              <a:rPr sz="2350" spc="175" dirty="0">
                <a:latin typeface="Century Gothic"/>
                <a:cs typeface="Century Gothic"/>
              </a:rPr>
              <a:t>n</a:t>
            </a:r>
            <a:r>
              <a:rPr sz="2350" spc="-40" dirty="0">
                <a:latin typeface="Century Gothic"/>
                <a:cs typeface="Century Gothic"/>
              </a:rPr>
              <a:t>o</a:t>
            </a:r>
            <a:r>
              <a:rPr sz="2350" spc="-195" dirty="0">
                <a:latin typeface="Century Gothic"/>
                <a:cs typeface="Century Gothic"/>
              </a:rPr>
              <a:t>a</a:t>
            </a:r>
            <a:r>
              <a:rPr sz="2350" spc="170" dirty="0">
                <a:latin typeface="Century Gothic"/>
                <a:cs typeface="Century Gothic"/>
              </a:rPr>
              <a:t>u</a:t>
            </a:r>
            <a:r>
              <a:rPr sz="2350" dirty="0">
                <a:latin typeface="Century Gothic"/>
                <a:cs typeface="Century Gothic"/>
              </a:rPr>
              <a:t>d</a:t>
            </a:r>
            <a:r>
              <a:rPr sz="2350" spc="185" dirty="0">
                <a:latin typeface="Century Gothic"/>
                <a:cs typeface="Century Gothic"/>
              </a:rPr>
              <a:t>i</a:t>
            </a:r>
            <a:r>
              <a:rPr sz="2350" spc="-40" dirty="0">
                <a:latin typeface="Century Gothic"/>
                <a:cs typeface="Century Gothic"/>
              </a:rPr>
              <a:t>o</a:t>
            </a:r>
            <a:r>
              <a:rPr sz="2350" spc="185" dirty="0">
                <a:latin typeface="Century Gothic"/>
                <a:cs typeface="Century Gothic"/>
              </a:rPr>
              <a:t>l</a:t>
            </a:r>
            <a:r>
              <a:rPr sz="2350" spc="-40" dirty="0">
                <a:latin typeface="Century Gothic"/>
                <a:cs typeface="Century Gothic"/>
              </a:rPr>
              <a:t>o</a:t>
            </a:r>
            <a:r>
              <a:rPr sz="2350" spc="50" dirty="0">
                <a:latin typeface="Century Gothic"/>
                <a:cs typeface="Century Gothic"/>
              </a:rPr>
              <a:t>g</a:t>
            </a:r>
            <a:r>
              <a:rPr sz="2350" spc="185" dirty="0">
                <a:latin typeface="Century Gothic"/>
                <a:cs typeface="Century Gothic"/>
              </a:rPr>
              <a:t>i</a:t>
            </a:r>
            <a:r>
              <a:rPr sz="2350" spc="-114" dirty="0">
                <a:latin typeface="Century Gothic"/>
                <a:cs typeface="Century Gothic"/>
              </a:rPr>
              <a:t>a  </a:t>
            </a:r>
            <a:r>
              <a:rPr sz="2350" spc="-80" dirty="0">
                <a:latin typeface="Century Gothic"/>
                <a:cs typeface="Century Gothic"/>
              </a:rPr>
              <a:t>e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-35" dirty="0">
                <a:latin typeface="Century Gothic"/>
                <a:cs typeface="Century Gothic"/>
              </a:rPr>
              <a:t>o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-175" dirty="0">
                <a:latin typeface="Century Gothic"/>
                <a:cs typeface="Century Gothic"/>
              </a:rPr>
              <a:t>c</a:t>
            </a:r>
            <a:r>
              <a:rPr sz="2350" spc="170" dirty="0">
                <a:latin typeface="Century Gothic"/>
                <a:cs typeface="Century Gothic"/>
              </a:rPr>
              <a:t>u</a:t>
            </a:r>
            <a:r>
              <a:rPr sz="2350" spc="185" dirty="0">
                <a:latin typeface="Century Gothic"/>
                <a:cs typeface="Century Gothic"/>
              </a:rPr>
              <a:t>i</a:t>
            </a:r>
            <a:r>
              <a:rPr sz="2350" dirty="0">
                <a:latin typeface="Century Gothic"/>
                <a:cs typeface="Century Gothic"/>
              </a:rPr>
              <a:t>d</a:t>
            </a:r>
            <a:r>
              <a:rPr sz="2350" spc="-195" dirty="0">
                <a:latin typeface="Century Gothic"/>
                <a:cs typeface="Century Gothic"/>
              </a:rPr>
              <a:t>a</a:t>
            </a:r>
            <a:r>
              <a:rPr sz="2350" dirty="0">
                <a:latin typeface="Century Gothic"/>
                <a:cs typeface="Century Gothic"/>
              </a:rPr>
              <a:t>d</a:t>
            </a:r>
            <a:r>
              <a:rPr sz="2350" spc="-35" dirty="0">
                <a:latin typeface="Century Gothic"/>
                <a:cs typeface="Century Gothic"/>
              </a:rPr>
              <a:t>o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15" dirty="0">
                <a:latin typeface="Century Gothic"/>
                <a:cs typeface="Century Gothic"/>
              </a:rPr>
              <a:t>v</a:t>
            </a:r>
            <a:r>
              <a:rPr sz="2350" spc="-40" dirty="0">
                <a:latin typeface="Century Gothic"/>
                <a:cs typeface="Century Gothic"/>
              </a:rPr>
              <a:t>o</a:t>
            </a:r>
            <a:r>
              <a:rPr sz="2350" spc="-175" dirty="0">
                <a:latin typeface="Century Gothic"/>
                <a:cs typeface="Century Gothic"/>
              </a:rPr>
              <a:t>c</a:t>
            </a:r>
            <a:r>
              <a:rPr sz="2350" spc="-195" dirty="0">
                <a:latin typeface="Century Gothic"/>
                <a:cs typeface="Century Gothic"/>
              </a:rPr>
              <a:t>a</a:t>
            </a:r>
            <a:r>
              <a:rPr sz="2350" spc="190" dirty="0">
                <a:latin typeface="Century Gothic"/>
                <a:cs typeface="Century Gothic"/>
              </a:rPr>
              <a:t>l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-85" dirty="0">
                <a:latin typeface="Century Gothic"/>
                <a:cs typeface="Century Gothic"/>
              </a:rPr>
              <a:t>e</a:t>
            </a:r>
            <a:r>
              <a:rPr sz="2350" spc="300" dirty="0">
                <a:latin typeface="Century Gothic"/>
                <a:cs typeface="Century Gothic"/>
              </a:rPr>
              <a:t>m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5" dirty="0">
                <a:latin typeface="Century Gothic"/>
                <a:cs typeface="Century Gothic"/>
              </a:rPr>
              <a:t>p</a:t>
            </a:r>
            <a:r>
              <a:rPr sz="2350" spc="-85" dirty="0">
                <a:latin typeface="Century Gothic"/>
                <a:cs typeface="Century Gothic"/>
              </a:rPr>
              <a:t>e</a:t>
            </a:r>
            <a:r>
              <a:rPr sz="2350" spc="270" dirty="0">
                <a:latin typeface="Century Gothic"/>
                <a:cs typeface="Century Gothic"/>
              </a:rPr>
              <a:t>ss</a:t>
            </a:r>
            <a:r>
              <a:rPr sz="2350" spc="-40" dirty="0">
                <a:latin typeface="Century Gothic"/>
                <a:cs typeface="Century Gothic"/>
              </a:rPr>
              <a:t>o</a:t>
            </a:r>
            <a:r>
              <a:rPr sz="2350" spc="-195" dirty="0">
                <a:latin typeface="Century Gothic"/>
                <a:cs typeface="Century Gothic"/>
              </a:rPr>
              <a:t>a</a:t>
            </a:r>
            <a:r>
              <a:rPr sz="2350" spc="220" dirty="0">
                <a:latin typeface="Century Gothic"/>
                <a:cs typeface="Century Gothic"/>
              </a:rPr>
              <a:t>s  </a:t>
            </a:r>
            <a:r>
              <a:rPr sz="2350" spc="140" dirty="0">
                <a:latin typeface="Century Gothic"/>
                <a:cs typeface="Century Gothic"/>
              </a:rPr>
              <a:t>trans </a:t>
            </a:r>
            <a:r>
              <a:rPr sz="2350" spc="-80" dirty="0">
                <a:latin typeface="Century Gothic"/>
                <a:cs typeface="Century Gothic"/>
              </a:rPr>
              <a:t>e </a:t>
            </a:r>
            <a:r>
              <a:rPr sz="2350" spc="100" dirty="0">
                <a:latin typeface="Century Gothic"/>
                <a:cs typeface="Century Gothic"/>
              </a:rPr>
              <a:t>travesti </a:t>
            </a:r>
            <a:r>
              <a:rPr sz="2350" spc="105" dirty="0">
                <a:latin typeface="Century Gothic"/>
                <a:cs typeface="Century Gothic"/>
              </a:rPr>
              <a:t> </a:t>
            </a:r>
            <a:r>
              <a:rPr sz="2350" spc="50" dirty="0">
                <a:latin typeface="Century Gothic"/>
                <a:cs typeface="Century Gothic"/>
              </a:rPr>
              <a:t>Link:https://m.youtube.com/watc </a:t>
            </a:r>
            <a:r>
              <a:rPr sz="2350" spc="55" dirty="0">
                <a:latin typeface="Century Gothic"/>
                <a:cs typeface="Century Gothic"/>
              </a:rPr>
              <a:t> </a:t>
            </a:r>
            <a:r>
              <a:rPr sz="2350" spc="85" dirty="0">
                <a:latin typeface="Century Gothic"/>
                <a:cs typeface="Century Gothic"/>
              </a:rPr>
              <a:t>h?v=cpnvf9ioKI8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2350" spc="85" dirty="0">
                <a:latin typeface="Century Gothic"/>
                <a:cs typeface="Century Gothic"/>
              </a:rPr>
              <a:t>Formato:</a:t>
            </a:r>
            <a:r>
              <a:rPr sz="2350" spc="-40" dirty="0">
                <a:latin typeface="Century Gothic"/>
                <a:cs typeface="Century Gothic"/>
              </a:rPr>
              <a:t> </a:t>
            </a:r>
            <a:r>
              <a:rPr sz="2350" spc="75" dirty="0">
                <a:latin typeface="Century Gothic"/>
                <a:cs typeface="Century Gothic"/>
              </a:rPr>
              <a:t>live</a:t>
            </a:r>
            <a:endParaRPr sz="2350">
              <a:latin typeface="Century Gothic"/>
              <a:cs typeface="Century Gothic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664718" y="5489626"/>
            <a:ext cx="7305675" cy="4514850"/>
            <a:chOff x="8664718" y="5489626"/>
            <a:chExt cx="7305675" cy="4514850"/>
          </a:xfrm>
        </p:grpSpPr>
        <p:sp>
          <p:nvSpPr>
            <p:cNvPr id="14" name="object 14"/>
            <p:cNvSpPr/>
            <p:nvPr/>
          </p:nvSpPr>
          <p:spPr>
            <a:xfrm>
              <a:off x="8664718" y="5489626"/>
              <a:ext cx="7305675" cy="4514850"/>
            </a:xfrm>
            <a:custGeom>
              <a:avLst/>
              <a:gdLst/>
              <a:ahLst/>
              <a:cxnLst/>
              <a:rect l="l" t="t" r="r" b="b"/>
              <a:pathLst>
                <a:path w="7305675" h="4514850">
                  <a:moveTo>
                    <a:pt x="7305675" y="4514816"/>
                  </a:moveTo>
                  <a:lnTo>
                    <a:pt x="0" y="4514816"/>
                  </a:lnTo>
                  <a:lnTo>
                    <a:pt x="0" y="0"/>
                  </a:lnTo>
                  <a:lnTo>
                    <a:pt x="7305675" y="0"/>
                  </a:lnTo>
                  <a:lnTo>
                    <a:pt x="7305675" y="4514816"/>
                  </a:lnTo>
                  <a:close/>
                </a:path>
              </a:pathLst>
            </a:custGeom>
            <a:solidFill>
              <a:srgbClr val="B0C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14184" y="5897094"/>
              <a:ext cx="6734174" cy="36956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003188" y="7296915"/>
            <a:ext cx="2257425" cy="3790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694055" algn="l"/>
                <a:tab pos="2063750" algn="l"/>
              </a:tabLst>
            </a:pPr>
            <a:r>
              <a:rPr sz="2300" dirty="0">
                <a:latin typeface="Century Gothic"/>
                <a:cs typeface="Century Gothic"/>
              </a:rPr>
              <a:t>d</a:t>
            </a:r>
            <a:r>
              <a:rPr sz="2300" spc="-80" dirty="0">
                <a:latin typeface="Century Gothic"/>
                <a:cs typeface="Century Gothic"/>
              </a:rPr>
              <a:t>e</a:t>
            </a:r>
            <a:r>
              <a:rPr sz="2300" dirty="0">
                <a:latin typeface="Century Gothic"/>
                <a:cs typeface="Century Gothic"/>
              </a:rPr>
              <a:t>	</a:t>
            </a:r>
            <a:r>
              <a:rPr sz="2300" spc="-170" dirty="0">
                <a:latin typeface="Century Gothic"/>
                <a:cs typeface="Century Gothic"/>
              </a:rPr>
              <a:t>c</a:t>
            </a:r>
            <a:r>
              <a:rPr sz="2300" spc="-190" dirty="0">
                <a:latin typeface="Century Gothic"/>
                <a:cs typeface="Century Gothic"/>
              </a:rPr>
              <a:t>a</a:t>
            </a:r>
            <a:r>
              <a:rPr sz="2300" spc="5" dirty="0">
                <a:latin typeface="Century Gothic"/>
                <a:cs typeface="Century Gothic"/>
              </a:rPr>
              <a:t>b</a:t>
            </a:r>
            <a:r>
              <a:rPr sz="2300" spc="-85" dirty="0">
                <a:latin typeface="Century Gothic"/>
                <a:cs typeface="Century Gothic"/>
              </a:rPr>
              <a:t>e</a:t>
            </a:r>
            <a:r>
              <a:rPr sz="2300" spc="-170" dirty="0">
                <a:latin typeface="Century Gothic"/>
                <a:cs typeface="Century Gothic"/>
              </a:rPr>
              <a:t>ç</a:t>
            </a:r>
            <a:r>
              <a:rPr sz="2300" spc="-185" dirty="0">
                <a:latin typeface="Century Gothic"/>
                <a:cs typeface="Century Gothic"/>
              </a:rPr>
              <a:t>a</a:t>
            </a:r>
            <a:r>
              <a:rPr sz="2300" dirty="0">
                <a:latin typeface="Century Gothic"/>
                <a:cs typeface="Century Gothic"/>
              </a:rPr>
              <a:t>	</a:t>
            </a:r>
            <a:r>
              <a:rPr sz="2300" spc="-80" dirty="0">
                <a:latin typeface="Century Gothic"/>
                <a:cs typeface="Century Gothic"/>
              </a:rPr>
              <a:t>e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42715" y="6023964"/>
            <a:ext cx="2585720" cy="20586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9860">
              <a:lnSpc>
                <a:spcPct val="115999"/>
              </a:lnSpc>
              <a:spcBef>
                <a:spcPts val="95"/>
              </a:spcBef>
            </a:pPr>
            <a:r>
              <a:rPr sz="2300" spc="-25" dirty="0">
                <a:latin typeface="Century Gothic"/>
                <a:cs typeface="Century Gothic"/>
              </a:rPr>
              <a:t>Data: </a:t>
            </a:r>
            <a:r>
              <a:rPr sz="2300" spc="-30" dirty="0">
                <a:latin typeface="Century Gothic"/>
                <a:cs typeface="Century Gothic"/>
              </a:rPr>
              <a:t>15/04/2021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50" dirty="0">
                <a:latin typeface="Century Gothic"/>
                <a:cs typeface="Century Gothic"/>
              </a:rPr>
              <a:t>Visualizações:</a:t>
            </a:r>
            <a:r>
              <a:rPr sz="2300" spc="-90" dirty="0">
                <a:latin typeface="Century Gothic"/>
                <a:cs typeface="Century Gothic"/>
              </a:rPr>
              <a:t> </a:t>
            </a:r>
            <a:r>
              <a:rPr sz="2300" spc="-185" dirty="0">
                <a:latin typeface="Century Gothic"/>
                <a:cs typeface="Century Gothic"/>
              </a:rPr>
              <a:t>21</a:t>
            </a:r>
            <a:endParaRPr sz="2300">
              <a:latin typeface="Century Gothic"/>
              <a:cs typeface="Century Gothic"/>
            </a:endParaRPr>
          </a:p>
          <a:p>
            <a:pPr marL="12700" marR="5080">
              <a:lnSpc>
                <a:spcPct val="115999"/>
              </a:lnSpc>
              <a:tabLst>
                <a:tab pos="1513840" algn="l"/>
              </a:tabLst>
            </a:pPr>
            <a:r>
              <a:rPr sz="2300" spc="60" dirty="0">
                <a:latin typeface="Century Gothic"/>
                <a:cs typeface="Century Gothic"/>
              </a:rPr>
              <a:t>Curtidas:  </a:t>
            </a:r>
            <a:r>
              <a:rPr sz="2300" spc="110" dirty="0">
                <a:latin typeface="Century Gothic"/>
                <a:cs typeface="Century Gothic"/>
              </a:rPr>
              <a:t>7 </a:t>
            </a:r>
            <a:r>
              <a:rPr sz="2300" spc="114" dirty="0">
                <a:latin typeface="Century Gothic"/>
                <a:cs typeface="Century Gothic"/>
              </a:rPr>
              <a:t> </a:t>
            </a:r>
            <a:r>
              <a:rPr sz="2300" spc="375" dirty="0">
                <a:latin typeface="Century Gothic"/>
                <a:cs typeface="Century Gothic"/>
              </a:rPr>
              <a:t>T</a:t>
            </a:r>
            <a:r>
              <a:rPr sz="2300" spc="-85" dirty="0">
                <a:latin typeface="Century Gothic"/>
                <a:cs typeface="Century Gothic"/>
              </a:rPr>
              <a:t>e</a:t>
            </a:r>
            <a:r>
              <a:rPr sz="2300" spc="285" dirty="0">
                <a:latin typeface="Century Gothic"/>
                <a:cs typeface="Century Gothic"/>
              </a:rPr>
              <a:t>m</a:t>
            </a:r>
            <a:r>
              <a:rPr sz="2300" spc="-190" dirty="0">
                <a:latin typeface="Century Gothic"/>
                <a:cs typeface="Century Gothic"/>
              </a:rPr>
              <a:t>a</a:t>
            </a:r>
            <a:r>
              <a:rPr sz="2300" spc="-114" dirty="0">
                <a:latin typeface="Century Gothic"/>
                <a:cs typeface="Century Gothic"/>
              </a:rPr>
              <a:t>:</a:t>
            </a:r>
            <a:r>
              <a:rPr sz="2300" dirty="0">
                <a:latin typeface="Century Gothic"/>
                <a:cs typeface="Century Gothic"/>
              </a:rPr>
              <a:t>	</a:t>
            </a:r>
            <a:r>
              <a:rPr sz="2300" spc="-200" dirty="0">
                <a:latin typeface="Century Gothic"/>
                <a:cs typeface="Century Gothic"/>
              </a:rPr>
              <a:t>C</a:t>
            </a:r>
            <a:r>
              <a:rPr sz="2300" spc="-190" dirty="0">
                <a:latin typeface="Century Gothic"/>
                <a:cs typeface="Century Gothic"/>
              </a:rPr>
              <a:t>â</a:t>
            </a:r>
            <a:r>
              <a:rPr sz="2300" spc="170" dirty="0">
                <a:latin typeface="Century Gothic"/>
                <a:cs typeface="Century Gothic"/>
              </a:rPr>
              <a:t>n</a:t>
            </a:r>
            <a:r>
              <a:rPr sz="2300" spc="-170" dirty="0">
                <a:latin typeface="Century Gothic"/>
                <a:cs typeface="Century Gothic"/>
              </a:rPr>
              <a:t>c</a:t>
            </a:r>
            <a:r>
              <a:rPr sz="2300" spc="-85" dirty="0">
                <a:latin typeface="Century Gothic"/>
                <a:cs typeface="Century Gothic"/>
              </a:rPr>
              <a:t>e</a:t>
            </a:r>
            <a:r>
              <a:rPr sz="2300" spc="240" dirty="0">
                <a:latin typeface="Century Gothic"/>
                <a:cs typeface="Century Gothic"/>
              </a:rPr>
              <a:t>r  </a:t>
            </a:r>
            <a:r>
              <a:rPr sz="2300" spc="-35" dirty="0">
                <a:latin typeface="Century Gothic"/>
                <a:cs typeface="Century Gothic"/>
              </a:rPr>
              <a:t>pescoço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42715" y="8056766"/>
            <a:ext cx="4996180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999"/>
              </a:lnSpc>
              <a:spcBef>
                <a:spcPts val="95"/>
              </a:spcBef>
            </a:pPr>
            <a:r>
              <a:rPr sz="2300" spc="45" dirty="0">
                <a:latin typeface="Century Gothic"/>
                <a:cs typeface="Century Gothic"/>
              </a:rPr>
              <a:t>Link:https://m.youtube.com/watc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135" dirty="0">
                <a:latin typeface="Century Gothic"/>
                <a:cs typeface="Century Gothic"/>
              </a:rPr>
              <a:t>h?v=jX0M9VXI0X4</a:t>
            </a:r>
            <a:endParaRPr sz="2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2300" spc="85" dirty="0">
                <a:latin typeface="Century Gothic"/>
                <a:cs typeface="Century Gothic"/>
              </a:rPr>
              <a:t>Formato:</a:t>
            </a:r>
            <a:r>
              <a:rPr sz="2300" spc="-30" dirty="0">
                <a:latin typeface="Century Gothic"/>
                <a:cs typeface="Century Gothic"/>
              </a:rPr>
              <a:t> </a:t>
            </a:r>
            <a:r>
              <a:rPr sz="2300" spc="15" dirty="0">
                <a:latin typeface="Century Gothic"/>
                <a:cs typeface="Century Gothic"/>
              </a:rPr>
              <a:t>Vídeo</a:t>
            </a:r>
            <a:r>
              <a:rPr sz="2300" spc="-30" dirty="0">
                <a:latin typeface="Century Gothic"/>
                <a:cs typeface="Century Gothic"/>
              </a:rPr>
              <a:t> </a:t>
            </a:r>
            <a:r>
              <a:rPr sz="2300" spc="85" dirty="0">
                <a:latin typeface="Century Gothic"/>
                <a:cs typeface="Century Gothic"/>
              </a:rPr>
              <a:t>assíncrono</a:t>
            </a:r>
            <a:endParaRPr sz="23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3213" y="632793"/>
            <a:ext cx="13101955" cy="4514850"/>
            <a:chOff x="2133213" y="632793"/>
            <a:chExt cx="13101955" cy="4514850"/>
          </a:xfrm>
        </p:grpSpPr>
        <p:sp>
          <p:nvSpPr>
            <p:cNvPr id="3" name="object 3"/>
            <p:cNvSpPr/>
            <p:nvPr/>
          </p:nvSpPr>
          <p:spPr>
            <a:xfrm>
              <a:off x="9443619" y="1086535"/>
              <a:ext cx="5791200" cy="3601085"/>
            </a:xfrm>
            <a:custGeom>
              <a:avLst/>
              <a:gdLst/>
              <a:ahLst/>
              <a:cxnLst/>
              <a:rect l="l" t="t" r="r" b="b"/>
              <a:pathLst>
                <a:path w="5791200" h="3601085">
                  <a:moveTo>
                    <a:pt x="5791187" y="37287"/>
                  </a:moveTo>
                  <a:lnTo>
                    <a:pt x="5753049" y="37287"/>
                  </a:lnTo>
                  <a:lnTo>
                    <a:pt x="5753049" y="3562362"/>
                  </a:lnTo>
                  <a:lnTo>
                    <a:pt x="5791187" y="3562362"/>
                  </a:lnTo>
                  <a:lnTo>
                    <a:pt x="5791187" y="37287"/>
                  </a:lnTo>
                  <a:close/>
                </a:path>
                <a:path w="5791200" h="3601085">
                  <a:moveTo>
                    <a:pt x="5791187" y="0"/>
                  </a:moveTo>
                  <a:lnTo>
                    <a:pt x="0" y="0"/>
                  </a:lnTo>
                  <a:lnTo>
                    <a:pt x="0" y="36804"/>
                  </a:lnTo>
                  <a:lnTo>
                    <a:pt x="0" y="3562642"/>
                  </a:lnTo>
                  <a:lnTo>
                    <a:pt x="0" y="3600729"/>
                  </a:lnTo>
                  <a:lnTo>
                    <a:pt x="5791187" y="3600729"/>
                  </a:lnTo>
                  <a:lnTo>
                    <a:pt x="5791187" y="3562642"/>
                  </a:lnTo>
                  <a:lnTo>
                    <a:pt x="37338" y="3562642"/>
                  </a:lnTo>
                  <a:lnTo>
                    <a:pt x="37338" y="36804"/>
                  </a:lnTo>
                  <a:lnTo>
                    <a:pt x="5791187" y="36804"/>
                  </a:lnTo>
                  <a:lnTo>
                    <a:pt x="5791187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33213" y="632793"/>
              <a:ext cx="7305675" cy="4514850"/>
            </a:xfrm>
            <a:custGeom>
              <a:avLst/>
              <a:gdLst/>
              <a:ahLst/>
              <a:cxnLst/>
              <a:rect l="l" t="t" r="r" b="b"/>
              <a:pathLst>
                <a:path w="7305675" h="4514850">
                  <a:moveTo>
                    <a:pt x="7305675" y="4514816"/>
                  </a:moveTo>
                  <a:lnTo>
                    <a:pt x="0" y="4514816"/>
                  </a:lnTo>
                  <a:lnTo>
                    <a:pt x="0" y="0"/>
                  </a:lnTo>
                  <a:lnTo>
                    <a:pt x="7305675" y="0"/>
                  </a:lnTo>
                  <a:lnTo>
                    <a:pt x="7305675" y="4514816"/>
                  </a:lnTo>
                  <a:close/>
                </a:path>
              </a:pathLst>
            </a:custGeom>
            <a:solidFill>
              <a:srgbClr val="B0C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504208" y="5685738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10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8284190" cy="10292715"/>
            <a:chOff x="0" y="0"/>
            <a:chExt cx="18284190" cy="1029271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4387" y="0"/>
              <a:ext cx="7589688" cy="845704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876359" y="6000152"/>
              <a:ext cx="5791200" cy="3601085"/>
            </a:xfrm>
            <a:custGeom>
              <a:avLst/>
              <a:gdLst/>
              <a:ahLst/>
              <a:cxnLst/>
              <a:rect l="l" t="t" r="r" b="b"/>
              <a:pathLst>
                <a:path w="5791200" h="3601084">
                  <a:moveTo>
                    <a:pt x="5788355" y="37287"/>
                  </a:moveTo>
                  <a:lnTo>
                    <a:pt x="5753049" y="37287"/>
                  </a:lnTo>
                  <a:lnTo>
                    <a:pt x="5753049" y="3562362"/>
                  </a:lnTo>
                  <a:lnTo>
                    <a:pt x="5788355" y="3562362"/>
                  </a:lnTo>
                  <a:lnTo>
                    <a:pt x="5788355" y="37287"/>
                  </a:lnTo>
                  <a:close/>
                </a:path>
                <a:path w="5791200" h="3601084">
                  <a:moveTo>
                    <a:pt x="5791187" y="0"/>
                  </a:moveTo>
                  <a:lnTo>
                    <a:pt x="0" y="0"/>
                  </a:lnTo>
                  <a:lnTo>
                    <a:pt x="0" y="36804"/>
                  </a:lnTo>
                  <a:lnTo>
                    <a:pt x="0" y="3562642"/>
                  </a:lnTo>
                  <a:lnTo>
                    <a:pt x="0" y="3600716"/>
                  </a:lnTo>
                  <a:lnTo>
                    <a:pt x="5791187" y="3600716"/>
                  </a:lnTo>
                  <a:lnTo>
                    <a:pt x="5791187" y="3562642"/>
                  </a:lnTo>
                  <a:lnTo>
                    <a:pt x="37338" y="3562642"/>
                  </a:lnTo>
                  <a:lnTo>
                    <a:pt x="37338" y="36804"/>
                  </a:lnTo>
                  <a:lnTo>
                    <a:pt x="5791187" y="36804"/>
                  </a:lnTo>
                  <a:lnTo>
                    <a:pt x="5791187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98860"/>
              <a:ext cx="5240597" cy="54881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5657" y="1145726"/>
              <a:ext cx="6515099" cy="357187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04325" y="608044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09</a:t>
            </a:r>
            <a:r>
              <a:rPr dirty="0"/>
              <a:t>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718213" y="1583340"/>
            <a:ext cx="4645025" cy="2944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079625">
              <a:lnSpc>
                <a:spcPct val="116399"/>
              </a:lnSpc>
              <a:spcBef>
                <a:spcPts val="95"/>
              </a:spcBef>
            </a:pPr>
            <a:r>
              <a:rPr sz="2350" spc="-20" dirty="0">
                <a:latin typeface="Century Gothic"/>
                <a:cs typeface="Century Gothic"/>
              </a:rPr>
              <a:t>Data: 17/04/2021 </a:t>
            </a:r>
            <a:r>
              <a:rPr sz="2350" spc="-15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Visualizações:</a:t>
            </a:r>
            <a:r>
              <a:rPr sz="2350" spc="-85" dirty="0">
                <a:latin typeface="Century Gothic"/>
                <a:cs typeface="Century Gothic"/>
              </a:rPr>
              <a:t> </a:t>
            </a:r>
            <a:r>
              <a:rPr sz="2350" spc="85" dirty="0">
                <a:latin typeface="Century Gothic"/>
                <a:cs typeface="Century Gothic"/>
              </a:rPr>
              <a:t>37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350" spc="65" dirty="0">
                <a:latin typeface="Century Gothic"/>
                <a:cs typeface="Century Gothic"/>
              </a:rPr>
              <a:t>Curtidas:</a:t>
            </a:r>
            <a:r>
              <a:rPr sz="2350" spc="-55" dirty="0">
                <a:latin typeface="Century Gothic"/>
                <a:cs typeface="Century Gothic"/>
              </a:rPr>
              <a:t> </a:t>
            </a:r>
            <a:r>
              <a:rPr sz="2350" spc="225" dirty="0">
                <a:latin typeface="Century Gothic"/>
                <a:cs typeface="Century Gothic"/>
              </a:rPr>
              <a:t>8</a:t>
            </a:r>
            <a:endParaRPr sz="2350">
              <a:latin typeface="Century Gothic"/>
              <a:cs typeface="Century Gothic"/>
            </a:endParaRPr>
          </a:p>
          <a:p>
            <a:pPr marL="12700" marR="5080">
              <a:lnSpc>
                <a:spcPct val="116399"/>
              </a:lnSpc>
            </a:pPr>
            <a:r>
              <a:rPr sz="2350" spc="60" dirty="0">
                <a:latin typeface="Century Gothic"/>
                <a:cs typeface="Century Gothic"/>
              </a:rPr>
              <a:t>Tema: </a:t>
            </a:r>
            <a:r>
              <a:rPr sz="2350" spc="80" dirty="0">
                <a:latin typeface="Century Gothic"/>
                <a:cs typeface="Century Gothic"/>
              </a:rPr>
              <a:t>Voz </a:t>
            </a:r>
            <a:r>
              <a:rPr sz="2350" spc="114" dirty="0">
                <a:latin typeface="Century Gothic"/>
                <a:cs typeface="Century Gothic"/>
              </a:rPr>
              <a:t>profissional </a:t>
            </a:r>
            <a:r>
              <a:rPr sz="2350" spc="120" dirty="0">
                <a:latin typeface="Century Gothic"/>
                <a:cs typeface="Century Gothic"/>
              </a:rPr>
              <a:t> </a:t>
            </a:r>
            <a:r>
              <a:rPr sz="2350" spc="65" dirty="0">
                <a:latin typeface="Century Gothic"/>
                <a:cs typeface="Century Gothic"/>
              </a:rPr>
              <a:t>Link:https://m.youtube.com/w </a:t>
            </a:r>
            <a:r>
              <a:rPr sz="2350" spc="-640" dirty="0">
                <a:latin typeface="Century Gothic"/>
                <a:cs typeface="Century Gothic"/>
              </a:rPr>
              <a:t> </a:t>
            </a:r>
            <a:r>
              <a:rPr sz="2350" spc="114" dirty="0">
                <a:latin typeface="Century Gothic"/>
                <a:cs typeface="Century Gothic"/>
              </a:rPr>
              <a:t>atch?v=XwKTLQbRs_s </a:t>
            </a:r>
            <a:r>
              <a:rPr sz="2350" spc="120" dirty="0">
                <a:latin typeface="Century Gothic"/>
                <a:cs typeface="Century Gothic"/>
              </a:rPr>
              <a:t> </a:t>
            </a:r>
            <a:r>
              <a:rPr sz="2350" spc="90" dirty="0">
                <a:latin typeface="Century Gothic"/>
                <a:cs typeface="Century Gothic"/>
              </a:rPr>
              <a:t>Formato:</a:t>
            </a:r>
            <a:r>
              <a:rPr sz="2350" spc="-20" dirty="0">
                <a:latin typeface="Century Gothic"/>
                <a:cs typeface="Century Gothic"/>
              </a:rPr>
              <a:t> </a:t>
            </a:r>
            <a:r>
              <a:rPr sz="2350" spc="25" dirty="0">
                <a:latin typeface="Century Gothic"/>
                <a:cs typeface="Century Gothic"/>
              </a:rPr>
              <a:t>Vídeo</a:t>
            </a:r>
            <a:r>
              <a:rPr sz="2350" spc="-20" dirty="0">
                <a:latin typeface="Century Gothic"/>
                <a:cs typeface="Century Gothic"/>
              </a:rPr>
              <a:t> </a:t>
            </a:r>
            <a:r>
              <a:rPr sz="2350" spc="90" dirty="0">
                <a:latin typeface="Century Gothic"/>
                <a:cs typeface="Century Gothic"/>
              </a:rPr>
              <a:t>assíncrono</a:t>
            </a:r>
            <a:endParaRPr sz="2350">
              <a:latin typeface="Century Gothic"/>
              <a:cs typeface="Century Gothic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664718" y="5489626"/>
            <a:ext cx="7305675" cy="4514850"/>
            <a:chOff x="8664718" y="5489626"/>
            <a:chExt cx="7305675" cy="4514850"/>
          </a:xfrm>
        </p:grpSpPr>
        <p:sp>
          <p:nvSpPr>
            <p:cNvPr id="14" name="object 14"/>
            <p:cNvSpPr/>
            <p:nvPr/>
          </p:nvSpPr>
          <p:spPr>
            <a:xfrm>
              <a:off x="8664718" y="5489626"/>
              <a:ext cx="7305675" cy="4514850"/>
            </a:xfrm>
            <a:custGeom>
              <a:avLst/>
              <a:gdLst/>
              <a:ahLst/>
              <a:cxnLst/>
              <a:rect l="l" t="t" r="r" b="b"/>
              <a:pathLst>
                <a:path w="7305675" h="4514850">
                  <a:moveTo>
                    <a:pt x="7305675" y="4514816"/>
                  </a:moveTo>
                  <a:lnTo>
                    <a:pt x="0" y="4514816"/>
                  </a:lnTo>
                  <a:lnTo>
                    <a:pt x="0" y="0"/>
                  </a:lnTo>
                  <a:lnTo>
                    <a:pt x="7305675" y="0"/>
                  </a:lnTo>
                  <a:lnTo>
                    <a:pt x="7305675" y="4514816"/>
                  </a:lnTo>
                  <a:close/>
                </a:path>
              </a:pathLst>
            </a:custGeom>
            <a:solidFill>
              <a:srgbClr val="B0C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98514" y="5886574"/>
              <a:ext cx="6438899" cy="371474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110177" y="6398478"/>
            <a:ext cx="5445760" cy="2944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29560">
              <a:lnSpc>
                <a:spcPct val="116399"/>
              </a:lnSpc>
              <a:spcBef>
                <a:spcPts val="95"/>
              </a:spcBef>
            </a:pPr>
            <a:r>
              <a:rPr sz="2350" spc="-20" dirty="0">
                <a:latin typeface="Century Gothic"/>
                <a:cs typeface="Century Gothic"/>
              </a:rPr>
              <a:t>Data: </a:t>
            </a:r>
            <a:r>
              <a:rPr sz="2350" spc="-25" dirty="0">
                <a:latin typeface="Century Gothic"/>
                <a:cs typeface="Century Gothic"/>
              </a:rPr>
              <a:t>21/04/2021 </a:t>
            </a:r>
            <a:r>
              <a:rPr sz="2350" spc="-20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Visualizações:</a:t>
            </a:r>
            <a:r>
              <a:rPr sz="2350" spc="-75" dirty="0">
                <a:latin typeface="Century Gothic"/>
                <a:cs typeface="Century Gothic"/>
              </a:rPr>
              <a:t> </a:t>
            </a:r>
            <a:r>
              <a:rPr sz="2350" spc="-250" dirty="0">
                <a:latin typeface="Century Gothic"/>
                <a:cs typeface="Century Gothic"/>
              </a:rPr>
              <a:t>117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350" spc="65" dirty="0">
                <a:latin typeface="Century Gothic"/>
                <a:cs typeface="Century Gothic"/>
              </a:rPr>
              <a:t>Curtidas:</a:t>
            </a:r>
            <a:r>
              <a:rPr sz="2350" spc="-55" dirty="0">
                <a:latin typeface="Century Gothic"/>
                <a:cs typeface="Century Gothic"/>
              </a:rPr>
              <a:t> </a:t>
            </a:r>
            <a:r>
              <a:rPr sz="2350" spc="165" dirty="0">
                <a:latin typeface="Century Gothic"/>
                <a:cs typeface="Century Gothic"/>
              </a:rPr>
              <a:t>30</a:t>
            </a:r>
            <a:endParaRPr sz="2350">
              <a:latin typeface="Century Gothic"/>
              <a:cs typeface="Century Gothic"/>
            </a:endParaRPr>
          </a:p>
          <a:p>
            <a:pPr marL="12700" marR="5080">
              <a:lnSpc>
                <a:spcPct val="116399"/>
              </a:lnSpc>
            </a:pPr>
            <a:r>
              <a:rPr sz="2350" spc="60" dirty="0">
                <a:latin typeface="Century Gothic"/>
                <a:cs typeface="Century Gothic"/>
              </a:rPr>
              <a:t>Tema: </a:t>
            </a:r>
            <a:r>
              <a:rPr sz="2350" dirty="0">
                <a:latin typeface="Century Gothic"/>
                <a:cs typeface="Century Gothic"/>
              </a:rPr>
              <a:t>Preparação </a:t>
            </a:r>
            <a:r>
              <a:rPr sz="2350" spc="-35" dirty="0">
                <a:latin typeface="Century Gothic"/>
                <a:cs typeface="Century Gothic"/>
              </a:rPr>
              <a:t>Vocal </a:t>
            </a:r>
            <a:r>
              <a:rPr sz="2350" spc="-5" dirty="0">
                <a:latin typeface="Century Gothic"/>
                <a:cs typeface="Century Gothic"/>
              </a:rPr>
              <a:t>na </a:t>
            </a:r>
            <a:r>
              <a:rPr sz="2350" spc="215" dirty="0">
                <a:latin typeface="Century Gothic"/>
                <a:cs typeface="Century Gothic"/>
              </a:rPr>
              <a:t>TV </a:t>
            </a:r>
            <a:r>
              <a:rPr sz="2350" spc="220" dirty="0">
                <a:latin typeface="Century Gothic"/>
                <a:cs typeface="Century Gothic"/>
              </a:rPr>
              <a:t> </a:t>
            </a:r>
            <a:r>
              <a:rPr sz="2350" spc="65" dirty="0">
                <a:latin typeface="Century Gothic"/>
                <a:cs typeface="Century Gothic"/>
              </a:rPr>
              <a:t>Link:https://</a:t>
            </a:r>
            <a:r>
              <a:rPr sz="2350" spc="65" dirty="0">
                <a:latin typeface="Century Gothic"/>
                <a:cs typeface="Century Gothic"/>
                <a:hlinkClick r:id="rId6"/>
              </a:rPr>
              <a:t>www.youtube.com/wat </a:t>
            </a:r>
            <a:r>
              <a:rPr sz="2350" spc="-640" dirty="0">
                <a:latin typeface="Century Gothic"/>
                <a:cs typeface="Century Gothic"/>
              </a:rPr>
              <a:t> </a:t>
            </a:r>
            <a:r>
              <a:rPr sz="2350" spc="90" dirty="0">
                <a:latin typeface="Century Gothic"/>
                <a:cs typeface="Century Gothic"/>
              </a:rPr>
              <a:t>ch?v=xUggeydpTXU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350" spc="90" dirty="0">
                <a:latin typeface="Century Gothic"/>
                <a:cs typeface="Century Gothic"/>
              </a:rPr>
              <a:t>Formato:</a:t>
            </a:r>
            <a:r>
              <a:rPr sz="2350" spc="-40" dirty="0">
                <a:latin typeface="Century Gothic"/>
                <a:cs typeface="Century Gothic"/>
              </a:rPr>
              <a:t> </a:t>
            </a:r>
            <a:r>
              <a:rPr sz="2350" spc="110" dirty="0">
                <a:latin typeface="Century Gothic"/>
                <a:cs typeface="Century Gothic"/>
              </a:rPr>
              <a:t>Live</a:t>
            </a:r>
            <a:endParaRPr sz="23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3213" y="632793"/>
            <a:ext cx="13101955" cy="4514850"/>
            <a:chOff x="2133213" y="632793"/>
            <a:chExt cx="13101955" cy="4514850"/>
          </a:xfrm>
        </p:grpSpPr>
        <p:sp>
          <p:nvSpPr>
            <p:cNvPr id="3" name="object 3"/>
            <p:cNvSpPr/>
            <p:nvPr/>
          </p:nvSpPr>
          <p:spPr>
            <a:xfrm>
              <a:off x="9443619" y="1052080"/>
              <a:ext cx="5791200" cy="3601085"/>
            </a:xfrm>
            <a:custGeom>
              <a:avLst/>
              <a:gdLst/>
              <a:ahLst/>
              <a:cxnLst/>
              <a:rect l="l" t="t" r="r" b="b"/>
              <a:pathLst>
                <a:path w="5791200" h="3601085">
                  <a:moveTo>
                    <a:pt x="5791187" y="37287"/>
                  </a:moveTo>
                  <a:lnTo>
                    <a:pt x="5753049" y="37287"/>
                  </a:lnTo>
                  <a:lnTo>
                    <a:pt x="5753049" y="3562362"/>
                  </a:lnTo>
                  <a:lnTo>
                    <a:pt x="5791187" y="3562362"/>
                  </a:lnTo>
                  <a:lnTo>
                    <a:pt x="5791187" y="37287"/>
                  </a:lnTo>
                  <a:close/>
                </a:path>
                <a:path w="5791200" h="3601085">
                  <a:moveTo>
                    <a:pt x="5791187" y="0"/>
                  </a:moveTo>
                  <a:lnTo>
                    <a:pt x="0" y="0"/>
                  </a:lnTo>
                  <a:lnTo>
                    <a:pt x="0" y="36804"/>
                  </a:lnTo>
                  <a:lnTo>
                    <a:pt x="0" y="3562642"/>
                  </a:lnTo>
                  <a:lnTo>
                    <a:pt x="0" y="3600716"/>
                  </a:lnTo>
                  <a:lnTo>
                    <a:pt x="5791187" y="3600716"/>
                  </a:lnTo>
                  <a:lnTo>
                    <a:pt x="5791187" y="3562642"/>
                  </a:lnTo>
                  <a:lnTo>
                    <a:pt x="37338" y="3562642"/>
                  </a:lnTo>
                  <a:lnTo>
                    <a:pt x="37338" y="36804"/>
                  </a:lnTo>
                  <a:lnTo>
                    <a:pt x="5791187" y="36804"/>
                  </a:lnTo>
                  <a:lnTo>
                    <a:pt x="5791187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33213" y="632793"/>
              <a:ext cx="7305675" cy="4514850"/>
            </a:xfrm>
            <a:custGeom>
              <a:avLst/>
              <a:gdLst/>
              <a:ahLst/>
              <a:cxnLst/>
              <a:rect l="l" t="t" r="r" b="b"/>
              <a:pathLst>
                <a:path w="7305675" h="4514850">
                  <a:moveTo>
                    <a:pt x="7305675" y="4514816"/>
                  </a:moveTo>
                  <a:lnTo>
                    <a:pt x="0" y="4514816"/>
                  </a:lnTo>
                  <a:lnTo>
                    <a:pt x="0" y="0"/>
                  </a:lnTo>
                  <a:lnTo>
                    <a:pt x="7305675" y="0"/>
                  </a:lnTo>
                  <a:lnTo>
                    <a:pt x="7305675" y="4514816"/>
                  </a:lnTo>
                  <a:close/>
                </a:path>
              </a:pathLst>
            </a:custGeom>
            <a:solidFill>
              <a:srgbClr val="B0C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6504208" y="5685732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12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8288000" cy="10289540"/>
            <a:chOff x="0" y="0"/>
            <a:chExt cx="18288000" cy="1028954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80324" y="0"/>
              <a:ext cx="7307242" cy="841485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943123" y="5960465"/>
              <a:ext cx="5721985" cy="3601085"/>
            </a:xfrm>
            <a:custGeom>
              <a:avLst/>
              <a:gdLst/>
              <a:ahLst/>
              <a:cxnLst/>
              <a:rect l="l" t="t" r="r" b="b"/>
              <a:pathLst>
                <a:path w="5721984" h="3601084">
                  <a:moveTo>
                    <a:pt x="5721591" y="0"/>
                  </a:moveTo>
                  <a:lnTo>
                    <a:pt x="0" y="0"/>
                  </a:lnTo>
                  <a:lnTo>
                    <a:pt x="0" y="36804"/>
                  </a:lnTo>
                  <a:lnTo>
                    <a:pt x="0" y="3562642"/>
                  </a:lnTo>
                  <a:lnTo>
                    <a:pt x="0" y="3600716"/>
                  </a:lnTo>
                  <a:lnTo>
                    <a:pt x="5721591" y="3600716"/>
                  </a:lnTo>
                  <a:lnTo>
                    <a:pt x="5721591" y="3562642"/>
                  </a:lnTo>
                  <a:lnTo>
                    <a:pt x="37338" y="3562642"/>
                  </a:lnTo>
                  <a:lnTo>
                    <a:pt x="37338" y="36804"/>
                  </a:lnTo>
                  <a:lnTo>
                    <a:pt x="5721591" y="36804"/>
                  </a:lnTo>
                  <a:lnTo>
                    <a:pt x="5721591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98860"/>
              <a:ext cx="5240597" cy="54881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30601" y="1028700"/>
              <a:ext cx="6610349" cy="3625983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04325" y="608044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11</a:t>
            </a:r>
            <a:r>
              <a:rPr dirty="0"/>
              <a:t>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9819805" y="1166407"/>
            <a:ext cx="4991100" cy="33610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463165">
              <a:lnSpc>
                <a:spcPct val="116399"/>
              </a:lnSpc>
              <a:spcBef>
                <a:spcPts val="95"/>
              </a:spcBef>
            </a:pPr>
            <a:r>
              <a:rPr sz="2350" spc="-20" dirty="0">
                <a:latin typeface="Century Gothic"/>
                <a:cs typeface="Century Gothic"/>
              </a:rPr>
              <a:t>Data:</a:t>
            </a:r>
            <a:r>
              <a:rPr sz="2350" spc="-95" dirty="0">
                <a:latin typeface="Century Gothic"/>
                <a:cs typeface="Century Gothic"/>
              </a:rPr>
              <a:t> </a:t>
            </a:r>
            <a:r>
              <a:rPr sz="2350" spc="25" dirty="0">
                <a:latin typeface="Century Gothic"/>
                <a:cs typeface="Century Gothic"/>
              </a:rPr>
              <a:t>22/04/2021 </a:t>
            </a:r>
            <a:r>
              <a:rPr sz="2350" spc="-640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Visualizações:</a:t>
            </a:r>
            <a:r>
              <a:rPr sz="2350" spc="-80" dirty="0">
                <a:latin typeface="Century Gothic"/>
                <a:cs typeface="Century Gothic"/>
              </a:rPr>
              <a:t> </a:t>
            </a:r>
            <a:r>
              <a:rPr sz="2350" spc="-100" dirty="0">
                <a:latin typeface="Century Gothic"/>
                <a:cs typeface="Century Gothic"/>
              </a:rPr>
              <a:t>18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350" spc="65" dirty="0">
                <a:latin typeface="Century Gothic"/>
                <a:cs typeface="Century Gothic"/>
              </a:rPr>
              <a:t>Curtidas:</a:t>
            </a:r>
            <a:r>
              <a:rPr sz="2350" spc="-55" dirty="0">
                <a:latin typeface="Century Gothic"/>
                <a:cs typeface="Century Gothic"/>
              </a:rPr>
              <a:t> </a:t>
            </a:r>
            <a:r>
              <a:rPr sz="2350" spc="160" dirty="0">
                <a:latin typeface="Century Gothic"/>
                <a:cs typeface="Century Gothic"/>
              </a:rPr>
              <a:t>9</a:t>
            </a:r>
            <a:endParaRPr sz="2350">
              <a:latin typeface="Century Gothic"/>
              <a:cs typeface="Century Gothic"/>
            </a:endParaRPr>
          </a:p>
          <a:p>
            <a:pPr marL="12700" marR="5080">
              <a:lnSpc>
                <a:spcPct val="116399"/>
              </a:lnSpc>
            </a:pPr>
            <a:r>
              <a:rPr sz="2350" spc="60" dirty="0">
                <a:latin typeface="Century Gothic"/>
                <a:cs typeface="Century Gothic"/>
              </a:rPr>
              <a:t>Tema:</a:t>
            </a:r>
            <a:r>
              <a:rPr sz="2350" spc="120" dirty="0">
                <a:latin typeface="Century Gothic"/>
                <a:cs typeface="Century Gothic"/>
              </a:rPr>
              <a:t> </a:t>
            </a:r>
            <a:r>
              <a:rPr sz="2350" spc="114" dirty="0">
                <a:latin typeface="Century Gothic"/>
                <a:cs typeface="Century Gothic"/>
              </a:rPr>
              <a:t>Estratégias</a:t>
            </a:r>
            <a:r>
              <a:rPr sz="2350" spc="120" dirty="0">
                <a:latin typeface="Century Gothic"/>
                <a:cs typeface="Century Gothic"/>
              </a:rPr>
              <a:t> </a:t>
            </a:r>
            <a:r>
              <a:rPr sz="2350" spc="-25" dirty="0">
                <a:latin typeface="Century Gothic"/>
                <a:cs typeface="Century Gothic"/>
              </a:rPr>
              <a:t>para</a:t>
            </a:r>
            <a:r>
              <a:rPr sz="2350" spc="120" dirty="0">
                <a:latin typeface="Century Gothic"/>
                <a:cs typeface="Century Gothic"/>
              </a:rPr>
              <a:t> </a:t>
            </a:r>
            <a:r>
              <a:rPr sz="2350" spc="20" dirty="0">
                <a:latin typeface="Century Gothic"/>
                <a:cs typeface="Century Gothic"/>
              </a:rPr>
              <a:t>vencer</a:t>
            </a:r>
            <a:r>
              <a:rPr sz="2350" spc="120" dirty="0">
                <a:latin typeface="Century Gothic"/>
                <a:cs typeface="Century Gothic"/>
              </a:rPr>
              <a:t> </a:t>
            </a:r>
            <a:r>
              <a:rPr sz="2350" spc="-30" dirty="0">
                <a:latin typeface="Century Gothic"/>
                <a:cs typeface="Century Gothic"/>
              </a:rPr>
              <a:t>o </a:t>
            </a:r>
            <a:r>
              <a:rPr sz="2350" spc="-635" dirty="0">
                <a:latin typeface="Century Gothic"/>
                <a:cs typeface="Century Gothic"/>
              </a:rPr>
              <a:t> </a:t>
            </a:r>
            <a:r>
              <a:rPr sz="2350" spc="50" dirty="0">
                <a:latin typeface="Century Gothic"/>
                <a:cs typeface="Century Gothic"/>
              </a:rPr>
              <a:t>medo </a:t>
            </a:r>
            <a:r>
              <a:rPr sz="2350" spc="-35" dirty="0">
                <a:latin typeface="Century Gothic"/>
                <a:cs typeface="Century Gothic"/>
              </a:rPr>
              <a:t>de </a:t>
            </a:r>
            <a:r>
              <a:rPr sz="2350" spc="30" dirty="0">
                <a:latin typeface="Century Gothic"/>
                <a:cs typeface="Century Gothic"/>
              </a:rPr>
              <a:t>falar </a:t>
            </a:r>
            <a:r>
              <a:rPr sz="2350" spc="114" dirty="0">
                <a:latin typeface="Century Gothic"/>
                <a:cs typeface="Century Gothic"/>
              </a:rPr>
              <a:t>em </a:t>
            </a:r>
            <a:r>
              <a:rPr sz="2350" spc="50" dirty="0">
                <a:latin typeface="Century Gothic"/>
                <a:cs typeface="Century Gothic"/>
              </a:rPr>
              <a:t>público </a:t>
            </a:r>
            <a:r>
              <a:rPr sz="2350" spc="55" dirty="0">
                <a:latin typeface="Century Gothic"/>
                <a:cs typeface="Century Gothic"/>
              </a:rPr>
              <a:t> </a:t>
            </a:r>
            <a:r>
              <a:rPr sz="2350" spc="65" dirty="0">
                <a:latin typeface="Century Gothic"/>
                <a:cs typeface="Century Gothic"/>
              </a:rPr>
              <a:t>Link:https://</a:t>
            </a:r>
            <a:r>
              <a:rPr sz="2350" spc="65" dirty="0">
                <a:latin typeface="Century Gothic"/>
                <a:cs typeface="Century Gothic"/>
                <a:hlinkClick r:id="rId5"/>
              </a:rPr>
              <a:t>www.youtube.com/ </a:t>
            </a:r>
            <a:r>
              <a:rPr sz="2350" spc="70" dirty="0">
                <a:latin typeface="Century Gothic"/>
                <a:cs typeface="Century Gothic"/>
              </a:rPr>
              <a:t> </a:t>
            </a:r>
            <a:r>
              <a:rPr sz="2350" spc="90" dirty="0">
                <a:latin typeface="Century Gothic"/>
                <a:cs typeface="Century Gothic"/>
              </a:rPr>
              <a:t>watch?v=5QvS3kWAPsQ </a:t>
            </a:r>
            <a:r>
              <a:rPr sz="2350" spc="95" dirty="0">
                <a:latin typeface="Century Gothic"/>
                <a:cs typeface="Century Gothic"/>
              </a:rPr>
              <a:t> </a:t>
            </a:r>
            <a:r>
              <a:rPr sz="2350" spc="90" dirty="0">
                <a:latin typeface="Century Gothic"/>
                <a:cs typeface="Century Gothic"/>
              </a:rPr>
              <a:t>Formato:</a:t>
            </a:r>
            <a:r>
              <a:rPr sz="2350" spc="-20" dirty="0">
                <a:latin typeface="Century Gothic"/>
                <a:cs typeface="Century Gothic"/>
              </a:rPr>
              <a:t> </a:t>
            </a:r>
            <a:r>
              <a:rPr sz="2350" spc="25" dirty="0">
                <a:latin typeface="Century Gothic"/>
                <a:cs typeface="Century Gothic"/>
              </a:rPr>
              <a:t>Vídeo</a:t>
            </a:r>
            <a:r>
              <a:rPr sz="2350" spc="-20" dirty="0">
                <a:latin typeface="Century Gothic"/>
                <a:cs typeface="Century Gothic"/>
              </a:rPr>
              <a:t> </a:t>
            </a:r>
            <a:r>
              <a:rPr sz="2350" spc="90" dirty="0">
                <a:latin typeface="Century Gothic"/>
                <a:cs typeface="Century Gothic"/>
              </a:rPr>
              <a:t>assíncrono</a:t>
            </a:r>
            <a:endParaRPr sz="2350">
              <a:latin typeface="Century Gothic"/>
              <a:cs typeface="Century Gothic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664718" y="5489626"/>
            <a:ext cx="7305675" cy="4514850"/>
            <a:chOff x="8664718" y="5489626"/>
            <a:chExt cx="7305675" cy="4514850"/>
          </a:xfrm>
        </p:grpSpPr>
        <p:sp>
          <p:nvSpPr>
            <p:cNvPr id="14" name="object 14"/>
            <p:cNvSpPr/>
            <p:nvPr/>
          </p:nvSpPr>
          <p:spPr>
            <a:xfrm>
              <a:off x="8664718" y="5489626"/>
              <a:ext cx="7305675" cy="4514850"/>
            </a:xfrm>
            <a:custGeom>
              <a:avLst/>
              <a:gdLst/>
              <a:ahLst/>
              <a:cxnLst/>
              <a:rect l="l" t="t" r="r" b="b"/>
              <a:pathLst>
                <a:path w="7305675" h="4514850">
                  <a:moveTo>
                    <a:pt x="7305675" y="4514816"/>
                  </a:moveTo>
                  <a:lnTo>
                    <a:pt x="0" y="4514816"/>
                  </a:lnTo>
                  <a:lnTo>
                    <a:pt x="0" y="0"/>
                  </a:lnTo>
                  <a:lnTo>
                    <a:pt x="7305675" y="0"/>
                  </a:lnTo>
                  <a:lnTo>
                    <a:pt x="7305675" y="4514816"/>
                  </a:lnTo>
                  <a:close/>
                </a:path>
              </a:pathLst>
            </a:custGeom>
            <a:solidFill>
              <a:srgbClr val="B0C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22210" y="5960453"/>
              <a:ext cx="6456292" cy="35432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094181" y="6315967"/>
            <a:ext cx="5478145" cy="2944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919095">
              <a:lnSpc>
                <a:spcPct val="116399"/>
              </a:lnSpc>
              <a:spcBef>
                <a:spcPts val="95"/>
              </a:spcBef>
            </a:pPr>
            <a:r>
              <a:rPr sz="2350" spc="-20" dirty="0">
                <a:latin typeface="Century Gothic"/>
                <a:cs typeface="Century Gothic"/>
              </a:rPr>
              <a:t>Data: </a:t>
            </a:r>
            <a:r>
              <a:rPr sz="2350" spc="45" dirty="0">
                <a:latin typeface="Century Gothic"/>
                <a:cs typeface="Century Gothic"/>
              </a:rPr>
              <a:t>24/04/2021 </a:t>
            </a:r>
            <a:r>
              <a:rPr sz="2350" spc="-640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Visualizações:</a:t>
            </a:r>
            <a:r>
              <a:rPr sz="2350" spc="-80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52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350" spc="65" dirty="0">
                <a:latin typeface="Century Gothic"/>
                <a:cs typeface="Century Gothic"/>
              </a:rPr>
              <a:t>Curtidas:</a:t>
            </a:r>
            <a:r>
              <a:rPr sz="2350" spc="-55" dirty="0">
                <a:latin typeface="Century Gothic"/>
                <a:cs typeface="Century Gothic"/>
              </a:rPr>
              <a:t> </a:t>
            </a:r>
            <a:r>
              <a:rPr sz="2350" spc="225" dirty="0">
                <a:latin typeface="Century Gothic"/>
                <a:cs typeface="Century Gothic"/>
              </a:rPr>
              <a:t>8</a:t>
            </a:r>
            <a:endParaRPr sz="2350">
              <a:latin typeface="Century Gothic"/>
              <a:cs typeface="Century Gothic"/>
            </a:endParaRPr>
          </a:p>
          <a:p>
            <a:pPr marL="12700" marR="5080">
              <a:lnSpc>
                <a:spcPct val="116399"/>
              </a:lnSpc>
            </a:pPr>
            <a:r>
              <a:rPr sz="2350" spc="60" dirty="0">
                <a:latin typeface="Century Gothic"/>
                <a:cs typeface="Century Gothic"/>
              </a:rPr>
              <a:t>Tema: </a:t>
            </a:r>
            <a:r>
              <a:rPr sz="2350" spc="-15" dirty="0">
                <a:latin typeface="Century Gothic"/>
                <a:cs typeface="Century Gothic"/>
              </a:rPr>
              <a:t>Comunicação </a:t>
            </a:r>
            <a:r>
              <a:rPr sz="2350" spc="-75" dirty="0">
                <a:latin typeface="Century Gothic"/>
                <a:cs typeface="Century Gothic"/>
              </a:rPr>
              <a:t>e </a:t>
            </a:r>
            <a:r>
              <a:rPr sz="2350" spc="70" dirty="0">
                <a:latin typeface="Century Gothic"/>
                <a:cs typeface="Century Gothic"/>
              </a:rPr>
              <a:t>expressão </a:t>
            </a:r>
            <a:r>
              <a:rPr sz="2350" spc="75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https:https://</a:t>
            </a:r>
            <a:r>
              <a:rPr sz="2350" spc="55" dirty="0">
                <a:latin typeface="Century Gothic"/>
                <a:cs typeface="Century Gothic"/>
                <a:hlinkClick r:id="rId7"/>
              </a:rPr>
              <a:t>www.youtube.com/wa </a:t>
            </a:r>
            <a:r>
              <a:rPr sz="2350" spc="-640" dirty="0">
                <a:latin typeface="Century Gothic"/>
                <a:cs typeface="Century Gothic"/>
              </a:rPr>
              <a:t> </a:t>
            </a:r>
            <a:r>
              <a:rPr sz="2350" spc="65" dirty="0">
                <a:latin typeface="Century Gothic"/>
                <a:cs typeface="Century Gothic"/>
              </a:rPr>
              <a:t>tch?v=1xALY9T3xVo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350" spc="90" dirty="0">
                <a:latin typeface="Century Gothic"/>
                <a:cs typeface="Century Gothic"/>
              </a:rPr>
              <a:t>Formato:</a:t>
            </a:r>
            <a:r>
              <a:rPr sz="2350" spc="-30" dirty="0">
                <a:latin typeface="Century Gothic"/>
                <a:cs typeface="Century Gothic"/>
              </a:rPr>
              <a:t> </a:t>
            </a:r>
            <a:r>
              <a:rPr sz="2350" spc="25" dirty="0">
                <a:latin typeface="Century Gothic"/>
                <a:cs typeface="Century Gothic"/>
              </a:rPr>
              <a:t>Vídeo</a:t>
            </a:r>
            <a:r>
              <a:rPr sz="2350" spc="-25" dirty="0">
                <a:latin typeface="Century Gothic"/>
                <a:cs typeface="Century Gothic"/>
              </a:rPr>
              <a:t> </a:t>
            </a:r>
            <a:r>
              <a:rPr sz="2350" spc="90" dirty="0">
                <a:latin typeface="Century Gothic"/>
                <a:cs typeface="Century Gothic"/>
              </a:rPr>
              <a:t>assíncrono</a:t>
            </a:r>
            <a:endParaRPr sz="23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213" y="632805"/>
            <a:ext cx="7305675" cy="4514850"/>
          </a:xfrm>
          <a:custGeom>
            <a:avLst/>
            <a:gdLst/>
            <a:ahLst/>
            <a:cxnLst/>
            <a:rect l="l" t="t" r="r" b="b"/>
            <a:pathLst>
              <a:path w="7305675" h="4514850">
                <a:moveTo>
                  <a:pt x="7305675" y="4514816"/>
                </a:moveTo>
                <a:lnTo>
                  <a:pt x="0" y="4514816"/>
                </a:lnTo>
                <a:lnTo>
                  <a:pt x="0" y="0"/>
                </a:lnTo>
                <a:lnTo>
                  <a:pt x="7305675" y="0"/>
                </a:lnTo>
                <a:lnTo>
                  <a:pt x="7305675" y="4514816"/>
                </a:lnTo>
                <a:close/>
              </a:path>
            </a:pathLst>
          </a:custGeom>
          <a:solidFill>
            <a:srgbClr val="B0C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504208" y="5685738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14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6095" cy="10288905"/>
            <a:chOff x="0" y="0"/>
            <a:chExt cx="18286095" cy="10288905"/>
          </a:xfrm>
        </p:grpSpPr>
        <p:sp>
          <p:nvSpPr>
            <p:cNvPr id="5" name="object 5"/>
            <p:cNvSpPr/>
            <p:nvPr/>
          </p:nvSpPr>
          <p:spPr>
            <a:xfrm>
              <a:off x="9443619" y="1123949"/>
              <a:ext cx="5791200" cy="3601085"/>
            </a:xfrm>
            <a:custGeom>
              <a:avLst/>
              <a:gdLst/>
              <a:ahLst/>
              <a:cxnLst/>
              <a:rect l="l" t="t" r="r" b="b"/>
              <a:pathLst>
                <a:path w="5791200" h="3601085">
                  <a:moveTo>
                    <a:pt x="5791187" y="37287"/>
                  </a:moveTo>
                  <a:lnTo>
                    <a:pt x="5753049" y="37287"/>
                  </a:lnTo>
                  <a:lnTo>
                    <a:pt x="5753049" y="3562362"/>
                  </a:lnTo>
                  <a:lnTo>
                    <a:pt x="5791187" y="3562362"/>
                  </a:lnTo>
                  <a:lnTo>
                    <a:pt x="5791187" y="37287"/>
                  </a:lnTo>
                  <a:close/>
                </a:path>
                <a:path w="5791200" h="3601085">
                  <a:moveTo>
                    <a:pt x="5791187" y="0"/>
                  </a:moveTo>
                  <a:lnTo>
                    <a:pt x="0" y="0"/>
                  </a:lnTo>
                  <a:lnTo>
                    <a:pt x="0" y="36804"/>
                  </a:lnTo>
                  <a:lnTo>
                    <a:pt x="0" y="3562642"/>
                  </a:lnTo>
                  <a:lnTo>
                    <a:pt x="0" y="3600716"/>
                  </a:lnTo>
                  <a:lnTo>
                    <a:pt x="5791187" y="3600716"/>
                  </a:lnTo>
                  <a:lnTo>
                    <a:pt x="5791187" y="3562642"/>
                  </a:lnTo>
                  <a:lnTo>
                    <a:pt x="37338" y="3562642"/>
                  </a:lnTo>
                  <a:lnTo>
                    <a:pt x="37338" y="36804"/>
                  </a:lnTo>
                  <a:lnTo>
                    <a:pt x="5791187" y="36804"/>
                  </a:lnTo>
                  <a:lnTo>
                    <a:pt x="5791187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9689" y="0"/>
              <a:ext cx="7306229" cy="85384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876359" y="6023711"/>
              <a:ext cx="5791200" cy="3601085"/>
            </a:xfrm>
            <a:custGeom>
              <a:avLst/>
              <a:gdLst/>
              <a:ahLst/>
              <a:cxnLst/>
              <a:rect l="l" t="t" r="r" b="b"/>
              <a:pathLst>
                <a:path w="5791200" h="3601084">
                  <a:moveTo>
                    <a:pt x="5788355" y="37287"/>
                  </a:moveTo>
                  <a:lnTo>
                    <a:pt x="5753049" y="37287"/>
                  </a:lnTo>
                  <a:lnTo>
                    <a:pt x="5753049" y="3562362"/>
                  </a:lnTo>
                  <a:lnTo>
                    <a:pt x="5788355" y="3562362"/>
                  </a:lnTo>
                  <a:lnTo>
                    <a:pt x="5788355" y="37287"/>
                  </a:lnTo>
                  <a:close/>
                </a:path>
                <a:path w="5791200" h="3601084">
                  <a:moveTo>
                    <a:pt x="5791187" y="0"/>
                  </a:moveTo>
                  <a:lnTo>
                    <a:pt x="0" y="0"/>
                  </a:lnTo>
                  <a:lnTo>
                    <a:pt x="0" y="36804"/>
                  </a:lnTo>
                  <a:lnTo>
                    <a:pt x="0" y="3562642"/>
                  </a:lnTo>
                  <a:lnTo>
                    <a:pt x="0" y="3600729"/>
                  </a:lnTo>
                  <a:lnTo>
                    <a:pt x="5791187" y="3600729"/>
                  </a:lnTo>
                  <a:lnTo>
                    <a:pt x="5791187" y="3562642"/>
                  </a:lnTo>
                  <a:lnTo>
                    <a:pt x="37338" y="3562642"/>
                  </a:lnTo>
                  <a:lnTo>
                    <a:pt x="37338" y="36804"/>
                  </a:lnTo>
                  <a:lnTo>
                    <a:pt x="5791187" y="36804"/>
                  </a:lnTo>
                  <a:lnTo>
                    <a:pt x="5791187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98866"/>
              <a:ext cx="5240595" cy="548813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62305" y="1123938"/>
              <a:ext cx="6381749" cy="352424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04325" y="608050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13</a:t>
            </a:r>
            <a:r>
              <a:rPr dirty="0"/>
              <a:t>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738804" y="1205958"/>
            <a:ext cx="2620645" cy="1701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000"/>
              </a:lnSpc>
              <a:spcBef>
                <a:spcPts val="95"/>
              </a:spcBef>
            </a:pPr>
            <a:r>
              <a:rPr sz="2350" spc="-20" dirty="0">
                <a:latin typeface="Century Gothic"/>
                <a:cs typeface="Century Gothic"/>
              </a:rPr>
              <a:t>Data: </a:t>
            </a:r>
            <a:r>
              <a:rPr sz="2350" spc="40" dirty="0">
                <a:latin typeface="Century Gothic"/>
                <a:cs typeface="Century Gothic"/>
              </a:rPr>
              <a:t>28/04/2021 </a:t>
            </a:r>
            <a:r>
              <a:rPr sz="2350" spc="-640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Visualizações:</a:t>
            </a:r>
            <a:r>
              <a:rPr sz="2350" spc="-85" dirty="0">
                <a:latin typeface="Century Gothic"/>
                <a:cs typeface="Century Gothic"/>
              </a:rPr>
              <a:t> </a:t>
            </a:r>
            <a:r>
              <a:rPr sz="2350" spc="285" dirty="0">
                <a:latin typeface="Century Gothic"/>
                <a:cs typeface="Century Gothic"/>
              </a:rPr>
              <a:t>44</a:t>
            </a:r>
            <a:endParaRPr sz="2350">
              <a:latin typeface="Century Gothic"/>
              <a:cs typeface="Century Gothic"/>
            </a:endParaRPr>
          </a:p>
          <a:p>
            <a:pPr marL="12700" marR="116205">
              <a:lnSpc>
                <a:spcPct val="117000"/>
              </a:lnSpc>
              <a:tabLst>
                <a:tab pos="1591945" algn="l"/>
              </a:tabLst>
            </a:pPr>
            <a:r>
              <a:rPr sz="2350" spc="65" dirty="0">
                <a:latin typeface="Century Gothic"/>
                <a:cs typeface="Century Gothic"/>
              </a:rPr>
              <a:t>Curtidas: </a:t>
            </a:r>
            <a:r>
              <a:rPr sz="2350" spc="160" dirty="0">
                <a:latin typeface="Century Gothic"/>
                <a:cs typeface="Century Gothic"/>
              </a:rPr>
              <a:t>9 </a:t>
            </a:r>
            <a:r>
              <a:rPr sz="2350" spc="165" dirty="0">
                <a:latin typeface="Century Gothic"/>
                <a:cs typeface="Century Gothic"/>
              </a:rPr>
              <a:t> </a:t>
            </a:r>
            <a:r>
              <a:rPr sz="2350" spc="390" dirty="0">
                <a:latin typeface="Century Gothic"/>
                <a:cs typeface="Century Gothic"/>
              </a:rPr>
              <a:t>T</a:t>
            </a:r>
            <a:r>
              <a:rPr sz="2350" spc="-80" dirty="0">
                <a:latin typeface="Century Gothic"/>
                <a:cs typeface="Century Gothic"/>
              </a:rPr>
              <a:t>e</a:t>
            </a:r>
            <a:r>
              <a:rPr sz="2350" spc="300" dirty="0">
                <a:latin typeface="Century Gothic"/>
                <a:cs typeface="Century Gothic"/>
              </a:rPr>
              <a:t>m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spc="-114" dirty="0">
                <a:latin typeface="Century Gothic"/>
                <a:cs typeface="Century Gothic"/>
              </a:rPr>
              <a:t>: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-170" dirty="0">
                <a:latin typeface="Century Gothic"/>
                <a:cs typeface="Century Gothic"/>
              </a:rPr>
              <a:t>c</a:t>
            </a:r>
            <a:r>
              <a:rPr sz="2350" spc="-35" dirty="0">
                <a:latin typeface="Century Gothic"/>
                <a:cs typeface="Century Gothic"/>
              </a:rPr>
              <a:t>o</a:t>
            </a:r>
            <a:r>
              <a:rPr sz="2350" spc="260" dirty="0">
                <a:latin typeface="Century Gothic"/>
                <a:cs typeface="Century Gothic"/>
              </a:rPr>
              <a:t>r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spc="185" dirty="0">
                <a:latin typeface="Century Gothic"/>
                <a:cs typeface="Century Gothic"/>
              </a:rPr>
              <a:t>i</a:t>
            </a:r>
            <a:r>
              <a:rPr sz="2350" spc="275" dirty="0">
                <a:latin typeface="Century Gothic"/>
                <a:cs typeface="Century Gothic"/>
              </a:rPr>
              <a:t>s</a:t>
            </a:r>
            <a:endParaRPr sz="235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871412" y="2520027"/>
            <a:ext cx="2025014" cy="3879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826895" algn="l"/>
              </a:tabLst>
            </a:pPr>
            <a:r>
              <a:rPr sz="2350" spc="185" dirty="0">
                <a:latin typeface="Century Gothic"/>
                <a:cs typeface="Century Gothic"/>
              </a:rPr>
              <a:t>i</a:t>
            </a:r>
            <a:r>
              <a:rPr sz="2350" spc="180" dirty="0">
                <a:latin typeface="Century Gothic"/>
                <a:cs typeface="Century Gothic"/>
              </a:rPr>
              <a:t>n</a:t>
            </a:r>
            <a:r>
              <a:rPr sz="2350" spc="-170" dirty="0">
                <a:latin typeface="Century Gothic"/>
                <a:cs typeface="Century Gothic"/>
              </a:rPr>
              <a:t>c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spc="180" dirty="0">
                <a:latin typeface="Century Gothic"/>
                <a:cs typeface="Century Gothic"/>
              </a:rPr>
              <a:t>nt</a:t>
            </a:r>
            <a:r>
              <a:rPr sz="2350" spc="-30" dirty="0">
                <a:latin typeface="Century Gothic"/>
                <a:cs typeface="Century Gothic"/>
              </a:rPr>
              <a:t>o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-75" dirty="0">
                <a:latin typeface="Century Gothic"/>
                <a:cs typeface="Century Gothic"/>
              </a:rPr>
              <a:t>e</a:t>
            </a:r>
            <a:endParaRPr sz="235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38804" y="2882726"/>
            <a:ext cx="5007610" cy="16713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105"/>
              </a:spcBef>
            </a:pPr>
            <a:r>
              <a:rPr sz="2350" spc="40" dirty="0">
                <a:latin typeface="Century Gothic"/>
                <a:cs typeface="Century Gothic"/>
              </a:rPr>
              <a:t>identidade </a:t>
            </a:r>
            <a:r>
              <a:rPr sz="2350" spc="45" dirty="0">
                <a:latin typeface="Century Gothic"/>
                <a:cs typeface="Century Gothic"/>
              </a:rPr>
              <a:t> </a:t>
            </a:r>
            <a:r>
              <a:rPr sz="2300" spc="60" dirty="0">
                <a:latin typeface="Century Gothic"/>
                <a:cs typeface="Century Gothic"/>
              </a:rPr>
              <a:t>Link:https://</a:t>
            </a:r>
            <a:r>
              <a:rPr sz="2300" spc="60" dirty="0">
                <a:latin typeface="Century Gothic"/>
                <a:cs typeface="Century Gothic"/>
                <a:hlinkClick r:id="rId5"/>
              </a:rPr>
              <a:t>www.youtube.com/w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100" dirty="0">
                <a:latin typeface="Century Gothic"/>
                <a:cs typeface="Century Gothic"/>
              </a:rPr>
              <a:t>atch?v=CDUTrCIUrY0</a:t>
            </a:r>
            <a:endParaRPr sz="23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300" spc="85" dirty="0">
                <a:latin typeface="Century Gothic"/>
                <a:cs typeface="Century Gothic"/>
              </a:rPr>
              <a:t>Formato:</a:t>
            </a:r>
            <a:r>
              <a:rPr sz="2300" spc="-35" dirty="0">
                <a:latin typeface="Century Gothic"/>
                <a:cs typeface="Century Gothic"/>
              </a:rPr>
              <a:t> </a:t>
            </a:r>
            <a:r>
              <a:rPr sz="2300" spc="15" dirty="0">
                <a:latin typeface="Century Gothic"/>
                <a:cs typeface="Century Gothic"/>
              </a:rPr>
              <a:t>Vídeo</a:t>
            </a:r>
            <a:r>
              <a:rPr sz="2300" spc="-35" dirty="0">
                <a:latin typeface="Century Gothic"/>
                <a:cs typeface="Century Gothic"/>
              </a:rPr>
              <a:t> </a:t>
            </a:r>
            <a:r>
              <a:rPr sz="2300" spc="85" dirty="0">
                <a:latin typeface="Century Gothic"/>
                <a:cs typeface="Century Gothic"/>
              </a:rPr>
              <a:t>assíncrono</a:t>
            </a:r>
            <a:endParaRPr sz="2300">
              <a:latin typeface="Century Gothic"/>
              <a:cs typeface="Century Gothic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664718" y="5489632"/>
            <a:ext cx="7305675" cy="4514850"/>
            <a:chOff x="8664718" y="5489632"/>
            <a:chExt cx="7305675" cy="4514850"/>
          </a:xfrm>
        </p:grpSpPr>
        <p:sp>
          <p:nvSpPr>
            <p:cNvPr id="15" name="object 15"/>
            <p:cNvSpPr/>
            <p:nvPr/>
          </p:nvSpPr>
          <p:spPr>
            <a:xfrm>
              <a:off x="8664718" y="5489632"/>
              <a:ext cx="7305675" cy="4514850"/>
            </a:xfrm>
            <a:custGeom>
              <a:avLst/>
              <a:gdLst/>
              <a:ahLst/>
              <a:cxnLst/>
              <a:rect l="l" t="t" r="r" b="b"/>
              <a:pathLst>
                <a:path w="7305675" h="4514850">
                  <a:moveTo>
                    <a:pt x="7305675" y="4514816"/>
                  </a:moveTo>
                  <a:lnTo>
                    <a:pt x="0" y="4514816"/>
                  </a:lnTo>
                  <a:lnTo>
                    <a:pt x="0" y="0"/>
                  </a:lnTo>
                  <a:lnTo>
                    <a:pt x="7305675" y="0"/>
                  </a:lnTo>
                  <a:lnTo>
                    <a:pt x="7305675" y="4514816"/>
                  </a:lnTo>
                  <a:close/>
                </a:path>
              </a:pathLst>
            </a:custGeom>
            <a:solidFill>
              <a:srgbClr val="B0C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18876" y="5965799"/>
              <a:ext cx="6600825" cy="356234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167576" y="6164895"/>
            <a:ext cx="2687955" cy="1276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95"/>
              </a:spcBef>
            </a:pPr>
            <a:r>
              <a:rPr sz="2350" spc="-20" dirty="0">
                <a:latin typeface="Century Gothic"/>
                <a:cs typeface="Century Gothic"/>
              </a:rPr>
              <a:t>Data: </a:t>
            </a:r>
            <a:r>
              <a:rPr sz="2350" spc="40" dirty="0">
                <a:latin typeface="Century Gothic"/>
                <a:cs typeface="Century Gothic"/>
              </a:rPr>
              <a:t>28/04/2021 </a:t>
            </a:r>
            <a:r>
              <a:rPr sz="2350" spc="45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Visualizações:</a:t>
            </a:r>
            <a:r>
              <a:rPr sz="2350" spc="-75" dirty="0">
                <a:latin typeface="Century Gothic"/>
                <a:cs typeface="Century Gothic"/>
              </a:rPr>
              <a:t> 193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350" spc="65" dirty="0">
                <a:latin typeface="Century Gothic"/>
                <a:cs typeface="Century Gothic"/>
              </a:rPr>
              <a:t>Curtidas:</a:t>
            </a:r>
            <a:r>
              <a:rPr sz="2350" spc="-55" dirty="0">
                <a:latin typeface="Century Gothic"/>
                <a:cs typeface="Century Gothic"/>
              </a:rPr>
              <a:t> </a:t>
            </a:r>
            <a:r>
              <a:rPr sz="2350" spc="170" dirty="0">
                <a:latin typeface="Century Gothic"/>
                <a:cs typeface="Century Gothic"/>
              </a:rPr>
              <a:t>45</a:t>
            </a:r>
            <a:endParaRPr sz="235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67576" y="7415688"/>
            <a:ext cx="5400675" cy="2110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399"/>
              </a:lnSpc>
              <a:spcBef>
                <a:spcPts val="95"/>
              </a:spcBef>
              <a:tabLst>
                <a:tab pos="1264285" algn="l"/>
                <a:tab pos="3707129" algn="l"/>
                <a:tab pos="4213860" algn="l"/>
              </a:tabLst>
            </a:pPr>
            <a:r>
              <a:rPr sz="2350" spc="385" dirty="0">
                <a:latin typeface="Century Gothic"/>
                <a:cs typeface="Century Gothic"/>
              </a:rPr>
              <a:t>T</a:t>
            </a:r>
            <a:r>
              <a:rPr sz="2350" spc="-80" dirty="0">
                <a:latin typeface="Century Gothic"/>
                <a:cs typeface="Century Gothic"/>
              </a:rPr>
              <a:t>e</a:t>
            </a:r>
            <a:r>
              <a:rPr sz="2350" spc="300" dirty="0">
                <a:latin typeface="Century Gothic"/>
                <a:cs typeface="Century Gothic"/>
              </a:rPr>
              <a:t>m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spc="-114" dirty="0">
                <a:latin typeface="Century Gothic"/>
                <a:cs typeface="Century Gothic"/>
              </a:rPr>
              <a:t>: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-200" dirty="0">
                <a:latin typeface="Century Gothic"/>
                <a:cs typeface="Century Gothic"/>
              </a:rPr>
              <a:t>C</a:t>
            </a:r>
            <a:r>
              <a:rPr sz="2350" spc="-35" dirty="0">
                <a:latin typeface="Century Gothic"/>
                <a:cs typeface="Century Gothic"/>
              </a:rPr>
              <a:t>o</a:t>
            </a:r>
            <a:r>
              <a:rPr sz="2350" spc="300" dirty="0">
                <a:latin typeface="Century Gothic"/>
                <a:cs typeface="Century Gothic"/>
              </a:rPr>
              <a:t>m</a:t>
            </a:r>
            <a:r>
              <a:rPr sz="2350" spc="175" dirty="0">
                <a:latin typeface="Century Gothic"/>
                <a:cs typeface="Century Gothic"/>
              </a:rPr>
              <a:t>u</a:t>
            </a:r>
            <a:r>
              <a:rPr sz="2350" spc="180" dirty="0">
                <a:latin typeface="Century Gothic"/>
                <a:cs typeface="Century Gothic"/>
              </a:rPr>
              <a:t>n</a:t>
            </a:r>
            <a:r>
              <a:rPr sz="2350" spc="185" dirty="0">
                <a:latin typeface="Century Gothic"/>
                <a:cs typeface="Century Gothic"/>
              </a:rPr>
              <a:t>i</a:t>
            </a:r>
            <a:r>
              <a:rPr sz="2350" spc="-170" dirty="0">
                <a:latin typeface="Century Gothic"/>
                <a:cs typeface="Century Gothic"/>
              </a:rPr>
              <a:t>c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spc="-170" dirty="0">
                <a:latin typeface="Century Gothic"/>
                <a:cs typeface="Century Gothic"/>
              </a:rPr>
              <a:t>ç</a:t>
            </a:r>
            <a:r>
              <a:rPr sz="2350" spc="-190" dirty="0">
                <a:latin typeface="Century Gothic"/>
                <a:cs typeface="Century Gothic"/>
              </a:rPr>
              <a:t>ã</a:t>
            </a:r>
            <a:r>
              <a:rPr sz="2350" spc="-30" dirty="0">
                <a:latin typeface="Century Gothic"/>
                <a:cs typeface="Century Gothic"/>
              </a:rPr>
              <a:t>o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-75" dirty="0">
                <a:latin typeface="Century Gothic"/>
                <a:cs typeface="Century Gothic"/>
              </a:rPr>
              <a:t>e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-170" dirty="0">
                <a:latin typeface="Century Gothic"/>
                <a:cs typeface="Century Gothic"/>
              </a:rPr>
              <a:t>c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spc="260" dirty="0">
                <a:latin typeface="Century Gothic"/>
                <a:cs typeface="Century Gothic"/>
              </a:rPr>
              <a:t>rr</a:t>
            </a:r>
            <a:r>
              <a:rPr sz="2350" spc="-80" dirty="0">
                <a:latin typeface="Century Gothic"/>
                <a:cs typeface="Century Gothic"/>
              </a:rPr>
              <a:t>e</a:t>
            </a:r>
            <a:r>
              <a:rPr sz="2350" spc="185" dirty="0">
                <a:latin typeface="Century Gothic"/>
                <a:cs typeface="Century Gothic"/>
              </a:rPr>
              <a:t>i</a:t>
            </a:r>
            <a:r>
              <a:rPr sz="2350" spc="260" dirty="0">
                <a:latin typeface="Century Gothic"/>
                <a:cs typeface="Century Gothic"/>
              </a:rPr>
              <a:t>r</a:t>
            </a:r>
            <a:r>
              <a:rPr sz="2350" spc="-114" dirty="0">
                <a:latin typeface="Century Gothic"/>
                <a:cs typeface="Century Gothic"/>
              </a:rPr>
              <a:t>a  </a:t>
            </a:r>
            <a:r>
              <a:rPr sz="2350" spc="-25" dirty="0">
                <a:latin typeface="Century Gothic"/>
                <a:cs typeface="Century Gothic"/>
              </a:rPr>
              <a:t>para</a:t>
            </a:r>
            <a:r>
              <a:rPr sz="2350" spc="-20" dirty="0">
                <a:latin typeface="Century Gothic"/>
                <a:cs typeface="Century Gothic"/>
              </a:rPr>
              <a:t> </a:t>
            </a:r>
            <a:r>
              <a:rPr sz="2350" spc="75" dirty="0">
                <a:latin typeface="Century Gothic"/>
                <a:cs typeface="Century Gothic"/>
              </a:rPr>
              <a:t>Fonoaudiólogos </a:t>
            </a:r>
            <a:r>
              <a:rPr sz="2350" spc="80" dirty="0">
                <a:latin typeface="Century Gothic"/>
                <a:cs typeface="Century Gothic"/>
              </a:rPr>
              <a:t> </a:t>
            </a:r>
            <a:r>
              <a:rPr sz="2350" spc="60" dirty="0">
                <a:latin typeface="Century Gothic"/>
                <a:cs typeface="Century Gothic"/>
              </a:rPr>
              <a:t>Link:https://</a:t>
            </a:r>
            <a:r>
              <a:rPr sz="2350" spc="60" dirty="0">
                <a:latin typeface="Century Gothic"/>
                <a:cs typeface="Century Gothic"/>
                <a:hlinkClick r:id="rId7"/>
              </a:rPr>
              <a:t>www.youtube.com/wa </a:t>
            </a:r>
            <a:r>
              <a:rPr sz="2350" spc="65" dirty="0">
                <a:latin typeface="Century Gothic"/>
                <a:cs typeface="Century Gothic"/>
              </a:rPr>
              <a:t> </a:t>
            </a:r>
            <a:r>
              <a:rPr sz="2350" spc="155" dirty="0">
                <a:latin typeface="Century Gothic"/>
                <a:cs typeface="Century Gothic"/>
              </a:rPr>
              <a:t>tch?v=v9PWLvmsU7k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350" spc="90" dirty="0">
                <a:latin typeface="Century Gothic"/>
                <a:cs typeface="Century Gothic"/>
              </a:rPr>
              <a:t>Formato:</a:t>
            </a:r>
            <a:r>
              <a:rPr sz="2350" spc="-50" dirty="0">
                <a:latin typeface="Century Gothic"/>
                <a:cs typeface="Century Gothic"/>
              </a:rPr>
              <a:t> </a:t>
            </a:r>
            <a:r>
              <a:rPr sz="2350" spc="80" dirty="0">
                <a:latin typeface="Century Gothic"/>
                <a:cs typeface="Century Gothic"/>
              </a:rPr>
              <a:t>live</a:t>
            </a:r>
            <a:endParaRPr sz="23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87362" y="0"/>
            <a:ext cx="8904632" cy="1028338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588" y="1025980"/>
            <a:ext cx="8143874" cy="814387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04845" algn="l"/>
                <a:tab pos="5246370" algn="l"/>
                <a:tab pos="6753859" algn="l"/>
              </a:tabLst>
            </a:pPr>
            <a:r>
              <a:rPr spc="-30" dirty="0"/>
              <a:t>L</a:t>
            </a:r>
            <a:r>
              <a:rPr spc="-90" dirty="0"/>
              <a:t>o</a:t>
            </a:r>
            <a:r>
              <a:rPr spc="45" dirty="0"/>
              <a:t>g</a:t>
            </a:r>
            <a:r>
              <a:rPr spc="-90" dirty="0"/>
              <a:t>o</a:t>
            </a:r>
            <a:r>
              <a:rPr spc="105" dirty="0"/>
              <a:t>m</a:t>
            </a:r>
            <a:r>
              <a:rPr spc="5" dirty="0"/>
              <a:t>a</a:t>
            </a:r>
            <a:r>
              <a:rPr spc="85" dirty="0"/>
              <a:t>r</a:t>
            </a:r>
            <a:r>
              <a:rPr spc="-55" dirty="0"/>
              <a:t>c</a:t>
            </a:r>
            <a:r>
              <a:rPr spc="10" dirty="0"/>
              <a:t>a</a:t>
            </a:r>
            <a:r>
              <a:rPr dirty="0"/>
              <a:t>	</a:t>
            </a:r>
            <a:r>
              <a:rPr spc="-105" dirty="0"/>
              <a:t>C</a:t>
            </a:r>
            <a:r>
              <a:rPr spc="85" dirty="0"/>
              <a:t>r</a:t>
            </a:r>
            <a:r>
              <a:rPr spc="60" dirty="0"/>
              <a:t>i</a:t>
            </a:r>
            <a:r>
              <a:rPr spc="5" dirty="0"/>
              <a:t>a</a:t>
            </a:r>
            <a:r>
              <a:rPr spc="-40" dirty="0"/>
              <a:t>d</a:t>
            </a:r>
            <a:r>
              <a:rPr spc="10" dirty="0"/>
              <a:t>a</a:t>
            </a:r>
            <a:r>
              <a:rPr dirty="0"/>
              <a:t>	</a:t>
            </a:r>
            <a:r>
              <a:rPr spc="-50" dirty="0"/>
              <a:t>p</a:t>
            </a:r>
            <a:r>
              <a:rPr spc="5" dirty="0"/>
              <a:t>a</a:t>
            </a:r>
            <a:r>
              <a:rPr spc="85" dirty="0"/>
              <a:t>r</a:t>
            </a:r>
            <a:r>
              <a:rPr spc="10" dirty="0"/>
              <a:t>a</a:t>
            </a:r>
            <a:r>
              <a:rPr dirty="0"/>
              <a:t>	</a:t>
            </a:r>
            <a:r>
              <a:rPr spc="10" dirty="0"/>
              <a:t>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68726" y="4025045"/>
            <a:ext cx="6817995" cy="2887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20" dirty="0">
                <a:solidFill>
                  <a:srgbClr val="4B6FBE"/>
                </a:solidFill>
                <a:latin typeface="Georgia"/>
                <a:cs typeface="Georgia"/>
              </a:rPr>
              <a:t>Campa</a:t>
            </a:r>
            <a:r>
              <a:rPr sz="4500" u="heavy" spc="20" dirty="0">
                <a:solidFill>
                  <a:srgbClr val="4B6FBE"/>
                </a:solidFill>
                <a:uFill>
                  <a:solidFill>
                    <a:srgbClr val="4B6FBE"/>
                  </a:solidFill>
                </a:uFill>
                <a:latin typeface="Georgia"/>
                <a:cs typeface="Georgia"/>
              </a:rPr>
              <a:t>nha</a:t>
            </a:r>
            <a:r>
              <a:rPr sz="4500" u="heavy" spc="145" dirty="0">
                <a:solidFill>
                  <a:srgbClr val="4B6FBE"/>
                </a:solidFill>
                <a:uFill>
                  <a:solidFill>
                    <a:srgbClr val="4B6FBE"/>
                  </a:solidFill>
                </a:uFill>
                <a:latin typeface="Georgia"/>
                <a:cs typeface="Georgia"/>
              </a:rPr>
              <a:t> </a:t>
            </a:r>
            <a:r>
              <a:rPr sz="4500" u="heavy" spc="-40" dirty="0">
                <a:solidFill>
                  <a:srgbClr val="4B6FBE"/>
                </a:solidFill>
                <a:uFill>
                  <a:solidFill>
                    <a:srgbClr val="4B6FBE"/>
                  </a:solidFill>
                </a:uFill>
                <a:latin typeface="Georgia"/>
                <a:cs typeface="Georgia"/>
              </a:rPr>
              <a:t>de</a:t>
            </a:r>
            <a:r>
              <a:rPr sz="4500" u="heavy" spc="145" dirty="0">
                <a:solidFill>
                  <a:srgbClr val="4B6FBE"/>
                </a:solidFill>
                <a:uFill>
                  <a:solidFill>
                    <a:srgbClr val="4B6FBE"/>
                  </a:solidFill>
                </a:uFill>
                <a:latin typeface="Georgia"/>
                <a:cs typeface="Georgia"/>
              </a:rPr>
              <a:t> </a:t>
            </a:r>
            <a:r>
              <a:rPr sz="4500" u="heavy" spc="25" dirty="0">
                <a:solidFill>
                  <a:srgbClr val="4B6FBE"/>
                </a:solidFill>
                <a:uFill>
                  <a:solidFill>
                    <a:srgbClr val="4B6FBE"/>
                  </a:solidFill>
                </a:uFill>
                <a:latin typeface="Georgia"/>
                <a:cs typeface="Georgia"/>
              </a:rPr>
              <a:t>Voz</a:t>
            </a:r>
            <a:r>
              <a:rPr sz="4500" u="heavy" spc="145" dirty="0">
                <a:solidFill>
                  <a:srgbClr val="4B6FBE"/>
                </a:solidFill>
                <a:uFill>
                  <a:solidFill>
                    <a:srgbClr val="4B6FBE"/>
                  </a:solidFill>
                </a:uFill>
                <a:latin typeface="Georgia"/>
                <a:cs typeface="Georgia"/>
              </a:rPr>
              <a:t> </a:t>
            </a:r>
            <a:r>
              <a:rPr sz="4500" u="heavy" spc="-40" dirty="0">
                <a:solidFill>
                  <a:srgbClr val="4B6FBE"/>
                </a:solidFill>
                <a:uFill>
                  <a:solidFill>
                    <a:srgbClr val="4B6FBE"/>
                  </a:solidFill>
                </a:uFill>
                <a:latin typeface="Georgia"/>
                <a:cs typeface="Georgia"/>
              </a:rPr>
              <a:t>de</a:t>
            </a:r>
            <a:r>
              <a:rPr sz="4500" spc="145" dirty="0">
                <a:solidFill>
                  <a:srgbClr val="4B6FBE"/>
                </a:solidFill>
                <a:latin typeface="Georgia"/>
                <a:cs typeface="Georgia"/>
              </a:rPr>
              <a:t> </a:t>
            </a:r>
            <a:r>
              <a:rPr sz="4500" spc="35" dirty="0">
                <a:solidFill>
                  <a:srgbClr val="4B6FBE"/>
                </a:solidFill>
                <a:latin typeface="Georgia"/>
                <a:cs typeface="Georgia"/>
              </a:rPr>
              <a:t>2021</a:t>
            </a:r>
            <a:endParaRPr sz="45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250" dirty="0">
              <a:latin typeface="Georgia"/>
              <a:cs typeface="Georgia"/>
            </a:endParaRPr>
          </a:p>
          <a:p>
            <a:pPr marL="12700" marR="1130300">
              <a:lnSpc>
                <a:spcPct val="115399"/>
              </a:lnSpc>
            </a:pPr>
            <a:r>
              <a:rPr sz="3200" spc="-500" dirty="0">
                <a:solidFill>
                  <a:srgbClr val="0E0D0C"/>
                </a:solidFill>
                <a:latin typeface="Arial Unicode MS"/>
                <a:cs typeface="Arial Unicode MS"/>
              </a:rPr>
              <a:t>C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35" dirty="0">
                <a:solidFill>
                  <a:srgbClr val="0E0D0C"/>
                </a:solidFill>
                <a:latin typeface="Arial Unicode MS"/>
                <a:cs typeface="Arial Unicode MS"/>
              </a:rPr>
              <a:t>m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h</a:t>
            </a:r>
            <a:r>
              <a:rPr sz="3200" spc="-180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80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265" dirty="0">
                <a:solidFill>
                  <a:srgbClr val="0E0D0C"/>
                </a:solidFill>
                <a:latin typeface="Arial Unicode MS"/>
                <a:cs typeface="Arial Unicode MS"/>
              </a:rPr>
              <a:t>z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180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210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0</a:t>
            </a:r>
            <a:r>
              <a:rPr sz="3200" spc="-340" dirty="0">
                <a:solidFill>
                  <a:srgbClr val="0E0D0C"/>
                </a:solidFill>
                <a:latin typeface="Arial Unicode MS"/>
                <a:cs typeface="Arial Unicode MS"/>
              </a:rPr>
              <a:t>1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10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3</a:t>
            </a:r>
            <a:r>
              <a:rPr sz="3200" spc="-140" dirty="0">
                <a:solidFill>
                  <a:srgbClr val="0E0D0C"/>
                </a:solidFill>
                <a:latin typeface="Arial Unicode MS"/>
                <a:cs typeface="Arial Unicode MS"/>
              </a:rPr>
              <a:t>0  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210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5" dirty="0">
                <a:solidFill>
                  <a:srgbClr val="0E0D0C"/>
                </a:solidFill>
                <a:latin typeface="Arial Unicode MS"/>
                <a:cs typeface="Arial Unicode MS"/>
              </a:rPr>
              <a:t>b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85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210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202</a:t>
            </a:r>
            <a:r>
              <a:rPr sz="3200" spc="-340" dirty="0">
                <a:solidFill>
                  <a:srgbClr val="0E0D0C"/>
                </a:solidFill>
                <a:latin typeface="Arial Unicode MS"/>
                <a:cs typeface="Arial Unicode MS"/>
              </a:rPr>
              <a:t>1</a:t>
            </a:r>
            <a:endParaRPr sz="3200" dirty="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1015" cy="10292715"/>
            <a:chOff x="0" y="0"/>
            <a:chExt cx="18281015" cy="10292715"/>
          </a:xfrm>
        </p:grpSpPr>
        <p:sp>
          <p:nvSpPr>
            <p:cNvPr id="3" name="object 3"/>
            <p:cNvSpPr/>
            <p:nvPr/>
          </p:nvSpPr>
          <p:spPr>
            <a:xfrm>
              <a:off x="9441866" y="1130096"/>
              <a:ext cx="5791200" cy="3601085"/>
            </a:xfrm>
            <a:custGeom>
              <a:avLst/>
              <a:gdLst/>
              <a:ahLst/>
              <a:cxnLst/>
              <a:rect l="l" t="t" r="r" b="b"/>
              <a:pathLst>
                <a:path w="5791200" h="3601085">
                  <a:moveTo>
                    <a:pt x="5791187" y="37287"/>
                  </a:moveTo>
                  <a:lnTo>
                    <a:pt x="5753049" y="37287"/>
                  </a:lnTo>
                  <a:lnTo>
                    <a:pt x="5753049" y="3562362"/>
                  </a:lnTo>
                  <a:lnTo>
                    <a:pt x="5791187" y="3562362"/>
                  </a:lnTo>
                  <a:lnTo>
                    <a:pt x="5791187" y="37287"/>
                  </a:lnTo>
                  <a:close/>
                </a:path>
                <a:path w="5791200" h="3601085">
                  <a:moveTo>
                    <a:pt x="5791187" y="0"/>
                  </a:moveTo>
                  <a:lnTo>
                    <a:pt x="0" y="0"/>
                  </a:lnTo>
                  <a:lnTo>
                    <a:pt x="0" y="36804"/>
                  </a:lnTo>
                  <a:lnTo>
                    <a:pt x="0" y="3562642"/>
                  </a:lnTo>
                  <a:lnTo>
                    <a:pt x="0" y="3600716"/>
                  </a:lnTo>
                  <a:lnTo>
                    <a:pt x="5791187" y="3600716"/>
                  </a:lnTo>
                  <a:lnTo>
                    <a:pt x="5791187" y="3562642"/>
                  </a:lnTo>
                  <a:lnTo>
                    <a:pt x="37338" y="3562642"/>
                  </a:lnTo>
                  <a:lnTo>
                    <a:pt x="37338" y="36804"/>
                  </a:lnTo>
                  <a:lnTo>
                    <a:pt x="5791187" y="36804"/>
                  </a:lnTo>
                  <a:lnTo>
                    <a:pt x="5791187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33213" y="632805"/>
              <a:ext cx="7305675" cy="4514850"/>
            </a:xfrm>
            <a:custGeom>
              <a:avLst/>
              <a:gdLst/>
              <a:ahLst/>
              <a:cxnLst/>
              <a:rect l="l" t="t" r="r" b="b"/>
              <a:pathLst>
                <a:path w="7305675" h="4514850">
                  <a:moveTo>
                    <a:pt x="7305675" y="4514816"/>
                  </a:moveTo>
                  <a:lnTo>
                    <a:pt x="0" y="4514816"/>
                  </a:lnTo>
                  <a:lnTo>
                    <a:pt x="0" y="0"/>
                  </a:lnTo>
                  <a:lnTo>
                    <a:pt x="7305675" y="0"/>
                  </a:lnTo>
                  <a:lnTo>
                    <a:pt x="7305675" y="4514816"/>
                  </a:lnTo>
                  <a:close/>
                </a:path>
              </a:pathLst>
            </a:custGeom>
            <a:solidFill>
              <a:srgbClr val="B0C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5829" y="0"/>
              <a:ext cx="7455189" cy="84189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798866"/>
              <a:ext cx="5240595" cy="54881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3463" y="1115990"/>
              <a:ext cx="6743699" cy="362902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04325" y="608050"/>
            <a:ext cx="95631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15</a:t>
            </a:r>
            <a:r>
              <a:rPr dirty="0"/>
              <a:t>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714424" y="1209966"/>
            <a:ext cx="5241925" cy="33610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54935">
              <a:lnSpc>
                <a:spcPct val="116399"/>
              </a:lnSpc>
              <a:spcBef>
                <a:spcPts val="95"/>
              </a:spcBef>
            </a:pPr>
            <a:r>
              <a:rPr sz="2350" spc="-20" dirty="0">
                <a:latin typeface="Century Gothic"/>
                <a:cs typeface="Century Gothic"/>
              </a:rPr>
              <a:t>Data: </a:t>
            </a:r>
            <a:r>
              <a:rPr sz="2350" spc="45" dirty="0">
                <a:latin typeface="Century Gothic"/>
                <a:cs typeface="Century Gothic"/>
              </a:rPr>
              <a:t>30/04/2021 </a:t>
            </a:r>
            <a:r>
              <a:rPr sz="2350" spc="-640" dirty="0">
                <a:latin typeface="Century Gothic"/>
                <a:cs typeface="Century Gothic"/>
              </a:rPr>
              <a:t> </a:t>
            </a:r>
            <a:r>
              <a:rPr sz="2350" spc="55" dirty="0">
                <a:latin typeface="Century Gothic"/>
                <a:cs typeface="Century Gothic"/>
              </a:rPr>
              <a:t>Visualizações:</a:t>
            </a:r>
            <a:r>
              <a:rPr sz="2350" spc="-85" dirty="0">
                <a:latin typeface="Century Gothic"/>
                <a:cs typeface="Century Gothic"/>
              </a:rPr>
              <a:t> </a:t>
            </a:r>
            <a:r>
              <a:rPr sz="2350" spc="170" dirty="0">
                <a:latin typeface="Century Gothic"/>
                <a:cs typeface="Century Gothic"/>
              </a:rPr>
              <a:t>43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350" spc="65" dirty="0">
                <a:latin typeface="Century Gothic"/>
                <a:cs typeface="Century Gothic"/>
              </a:rPr>
              <a:t>Curtidas:</a:t>
            </a:r>
            <a:r>
              <a:rPr sz="2350" spc="-55" dirty="0">
                <a:latin typeface="Century Gothic"/>
                <a:cs typeface="Century Gothic"/>
              </a:rPr>
              <a:t> </a:t>
            </a:r>
            <a:r>
              <a:rPr sz="2350" spc="-185" dirty="0">
                <a:latin typeface="Century Gothic"/>
                <a:cs typeface="Century Gothic"/>
              </a:rPr>
              <a:t>15</a:t>
            </a:r>
            <a:endParaRPr sz="2350">
              <a:latin typeface="Century Gothic"/>
              <a:cs typeface="Century Gothic"/>
            </a:endParaRPr>
          </a:p>
          <a:p>
            <a:pPr marL="12700" marR="5080">
              <a:lnSpc>
                <a:spcPct val="116399"/>
              </a:lnSpc>
              <a:tabLst>
                <a:tab pos="1155700" algn="l"/>
                <a:tab pos="2999740" algn="l"/>
                <a:tab pos="3585210" algn="l"/>
                <a:tab pos="4838065" algn="l"/>
              </a:tabLst>
            </a:pPr>
            <a:r>
              <a:rPr sz="2350" spc="385" dirty="0">
                <a:latin typeface="Century Gothic"/>
                <a:cs typeface="Century Gothic"/>
              </a:rPr>
              <a:t>T</a:t>
            </a:r>
            <a:r>
              <a:rPr sz="2350" spc="-80" dirty="0">
                <a:latin typeface="Century Gothic"/>
                <a:cs typeface="Century Gothic"/>
              </a:rPr>
              <a:t>e</a:t>
            </a:r>
            <a:r>
              <a:rPr sz="2350" spc="300" dirty="0">
                <a:latin typeface="Century Gothic"/>
                <a:cs typeface="Century Gothic"/>
              </a:rPr>
              <a:t>m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spc="-114" dirty="0">
                <a:latin typeface="Century Gothic"/>
                <a:cs typeface="Century Gothic"/>
              </a:rPr>
              <a:t>: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320" dirty="0">
                <a:latin typeface="Century Gothic"/>
                <a:cs typeface="Century Gothic"/>
              </a:rPr>
              <a:t>P</a:t>
            </a:r>
            <a:r>
              <a:rPr sz="2350" spc="260" dirty="0">
                <a:latin typeface="Century Gothic"/>
                <a:cs typeface="Century Gothic"/>
              </a:rPr>
              <a:t>r</a:t>
            </a:r>
            <a:r>
              <a:rPr sz="2350" spc="-80" dirty="0">
                <a:latin typeface="Century Gothic"/>
                <a:cs typeface="Century Gothic"/>
              </a:rPr>
              <a:t>e</a:t>
            </a:r>
            <a:r>
              <a:rPr sz="2350" spc="20" dirty="0">
                <a:latin typeface="Century Gothic"/>
                <a:cs typeface="Century Gothic"/>
              </a:rPr>
              <a:t>v</a:t>
            </a:r>
            <a:r>
              <a:rPr sz="2350" spc="-80" dirty="0">
                <a:latin typeface="Century Gothic"/>
                <a:cs typeface="Century Gothic"/>
              </a:rPr>
              <a:t>e</a:t>
            </a:r>
            <a:r>
              <a:rPr sz="2350" spc="180" dirty="0">
                <a:latin typeface="Century Gothic"/>
                <a:cs typeface="Century Gothic"/>
              </a:rPr>
              <a:t>n</a:t>
            </a:r>
            <a:r>
              <a:rPr sz="2350" spc="-170" dirty="0">
                <a:latin typeface="Century Gothic"/>
                <a:cs typeface="Century Gothic"/>
              </a:rPr>
              <a:t>ç</a:t>
            </a:r>
            <a:r>
              <a:rPr sz="2350" spc="-190" dirty="0">
                <a:latin typeface="Century Gothic"/>
                <a:cs typeface="Century Gothic"/>
              </a:rPr>
              <a:t>ã</a:t>
            </a:r>
            <a:r>
              <a:rPr sz="2350" spc="-30" dirty="0">
                <a:latin typeface="Century Gothic"/>
                <a:cs typeface="Century Gothic"/>
              </a:rPr>
              <a:t>o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spc="-30" dirty="0">
                <a:latin typeface="Century Gothic"/>
                <a:cs typeface="Century Gothic"/>
              </a:rPr>
              <a:t>o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-170" dirty="0">
                <a:latin typeface="Century Gothic"/>
                <a:cs typeface="Century Gothic"/>
              </a:rPr>
              <a:t>c</a:t>
            </a:r>
            <a:r>
              <a:rPr sz="2350" spc="-190" dirty="0">
                <a:latin typeface="Century Gothic"/>
                <a:cs typeface="Century Gothic"/>
              </a:rPr>
              <a:t>a</a:t>
            </a:r>
            <a:r>
              <a:rPr sz="2350" spc="180" dirty="0">
                <a:latin typeface="Century Gothic"/>
                <a:cs typeface="Century Gothic"/>
              </a:rPr>
              <a:t>n</a:t>
            </a:r>
            <a:r>
              <a:rPr sz="2350" spc="-170" dirty="0">
                <a:latin typeface="Century Gothic"/>
                <a:cs typeface="Century Gothic"/>
              </a:rPr>
              <a:t>c</a:t>
            </a:r>
            <a:r>
              <a:rPr sz="2350" spc="-80" dirty="0">
                <a:latin typeface="Century Gothic"/>
                <a:cs typeface="Century Gothic"/>
              </a:rPr>
              <a:t>ê</a:t>
            </a:r>
            <a:r>
              <a:rPr sz="2350" spc="265" dirty="0">
                <a:latin typeface="Century Gothic"/>
                <a:cs typeface="Century Gothic"/>
              </a:rPr>
              <a:t>r</a:t>
            </a:r>
            <a:r>
              <a:rPr sz="2350" dirty="0">
                <a:latin typeface="Century Gothic"/>
                <a:cs typeface="Century Gothic"/>
              </a:rPr>
              <a:t>	</a:t>
            </a:r>
            <a:r>
              <a:rPr sz="2350" spc="5" dirty="0">
                <a:latin typeface="Century Gothic"/>
                <a:cs typeface="Century Gothic"/>
              </a:rPr>
              <a:t>d</a:t>
            </a:r>
            <a:r>
              <a:rPr sz="2350" spc="-45" dirty="0">
                <a:latin typeface="Century Gothic"/>
                <a:cs typeface="Century Gothic"/>
              </a:rPr>
              <a:t>e  </a:t>
            </a:r>
            <a:r>
              <a:rPr sz="2350" spc="85" dirty="0">
                <a:latin typeface="Century Gothic"/>
                <a:cs typeface="Century Gothic"/>
              </a:rPr>
              <a:t>laringe </a:t>
            </a:r>
            <a:r>
              <a:rPr sz="2350" spc="90" dirty="0">
                <a:latin typeface="Century Gothic"/>
                <a:cs typeface="Century Gothic"/>
              </a:rPr>
              <a:t> </a:t>
            </a:r>
            <a:r>
              <a:rPr sz="2350" spc="65" dirty="0">
                <a:latin typeface="Century Gothic"/>
                <a:cs typeface="Century Gothic"/>
              </a:rPr>
              <a:t>Link:https://</a:t>
            </a:r>
            <a:r>
              <a:rPr sz="2350" spc="65" dirty="0">
                <a:latin typeface="Century Gothic"/>
                <a:cs typeface="Century Gothic"/>
                <a:hlinkClick r:id="rId5"/>
              </a:rPr>
              <a:t>www.youtube.com/w </a:t>
            </a:r>
            <a:r>
              <a:rPr sz="2350" spc="70" dirty="0">
                <a:latin typeface="Century Gothic"/>
                <a:cs typeface="Century Gothic"/>
              </a:rPr>
              <a:t> </a:t>
            </a:r>
            <a:r>
              <a:rPr sz="2350" spc="100" dirty="0">
                <a:latin typeface="Century Gothic"/>
                <a:cs typeface="Century Gothic"/>
              </a:rPr>
              <a:t>atch?v=EImdM-8fx38</a:t>
            </a:r>
            <a:endParaRPr sz="23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350" spc="90" dirty="0">
                <a:latin typeface="Century Gothic"/>
                <a:cs typeface="Century Gothic"/>
              </a:rPr>
              <a:t>Formato:</a:t>
            </a:r>
            <a:r>
              <a:rPr sz="2350" spc="-30" dirty="0">
                <a:latin typeface="Century Gothic"/>
                <a:cs typeface="Century Gothic"/>
              </a:rPr>
              <a:t> </a:t>
            </a:r>
            <a:r>
              <a:rPr sz="2350" spc="25" dirty="0">
                <a:latin typeface="Century Gothic"/>
                <a:cs typeface="Century Gothic"/>
              </a:rPr>
              <a:t>Vídeo</a:t>
            </a:r>
            <a:r>
              <a:rPr sz="2350" spc="-25" dirty="0">
                <a:latin typeface="Century Gothic"/>
                <a:cs typeface="Century Gothic"/>
              </a:rPr>
              <a:t> </a:t>
            </a:r>
            <a:r>
              <a:rPr sz="2350" spc="90" dirty="0">
                <a:latin typeface="Century Gothic"/>
                <a:cs typeface="Century Gothic"/>
              </a:rPr>
              <a:t>assíncrono</a:t>
            </a:r>
            <a:endParaRPr sz="23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68822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41841" y="4387945"/>
            <a:ext cx="44818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114" dirty="0">
                <a:solidFill>
                  <a:srgbClr val="030D79"/>
                </a:solidFill>
                <a:latin typeface="Cambria"/>
                <a:cs typeface="Cambria"/>
              </a:rPr>
              <a:t>Resultados</a:t>
            </a:r>
            <a:endParaRPr sz="720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0912" y="1898570"/>
            <a:ext cx="219075" cy="21907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293958" y="1643554"/>
            <a:ext cx="8530590" cy="704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965325" algn="l"/>
                <a:tab pos="4188460" algn="l"/>
                <a:tab pos="5201920" algn="l"/>
                <a:tab pos="7957184" algn="l"/>
              </a:tabLst>
            </a:pPr>
            <a:r>
              <a:rPr sz="4450" spc="145" dirty="0">
                <a:solidFill>
                  <a:srgbClr val="4B6FBE"/>
                </a:solidFill>
                <a:latin typeface="Cambria"/>
                <a:cs typeface="Cambria"/>
              </a:rPr>
              <a:t>E</a:t>
            </a:r>
            <a:r>
              <a:rPr sz="4450" spc="-85" dirty="0">
                <a:solidFill>
                  <a:srgbClr val="4B6FBE"/>
                </a:solidFill>
                <a:latin typeface="Cambria"/>
                <a:cs typeface="Cambria"/>
              </a:rPr>
              <a:t>q</a:t>
            </a:r>
            <a:r>
              <a:rPr sz="4450" spc="60" dirty="0">
                <a:solidFill>
                  <a:srgbClr val="4B6FBE"/>
                </a:solidFill>
                <a:latin typeface="Cambria"/>
                <a:cs typeface="Cambria"/>
              </a:rPr>
              <a:t>u</a:t>
            </a:r>
            <a:r>
              <a:rPr sz="4450" spc="40" dirty="0">
                <a:solidFill>
                  <a:srgbClr val="4B6FBE"/>
                </a:solidFill>
                <a:latin typeface="Cambria"/>
                <a:cs typeface="Cambria"/>
              </a:rPr>
              <a:t>i</a:t>
            </a:r>
            <a:r>
              <a:rPr sz="4450" spc="-85" dirty="0">
                <a:solidFill>
                  <a:srgbClr val="4B6FBE"/>
                </a:solidFill>
                <a:latin typeface="Cambria"/>
                <a:cs typeface="Cambria"/>
              </a:rPr>
              <a:t>p</a:t>
            </a:r>
            <a:r>
              <a:rPr sz="4450" spc="-170" dirty="0">
                <a:solidFill>
                  <a:srgbClr val="4B6FBE"/>
                </a:solidFill>
                <a:latin typeface="Cambria"/>
                <a:cs typeface="Cambria"/>
              </a:rPr>
              <a:t>e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-75" dirty="0">
                <a:solidFill>
                  <a:srgbClr val="4B6FBE"/>
                </a:solidFill>
                <a:latin typeface="Cambria"/>
                <a:cs typeface="Cambria"/>
              </a:rPr>
              <a:t>d</a:t>
            </a:r>
            <a:r>
              <a:rPr sz="4450" spc="40" dirty="0">
                <a:solidFill>
                  <a:srgbClr val="4B6FBE"/>
                </a:solidFill>
                <a:latin typeface="Cambria"/>
                <a:cs typeface="Cambria"/>
              </a:rPr>
              <a:t>i</a:t>
            </a:r>
            <a:r>
              <a:rPr sz="4450" spc="-15" dirty="0">
                <a:solidFill>
                  <a:srgbClr val="4B6FBE"/>
                </a:solidFill>
                <a:latin typeface="Cambria"/>
                <a:cs typeface="Cambria"/>
              </a:rPr>
              <a:t>v</a:t>
            </a:r>
            <a:r>
              <a:rPr sz="4450" spc="40" dirty="0">
                <a:solidFill>
                  <a:srgbClr val="4B6FBE"/>
                </a:solidFill>
                <a:latin typeface="Cambria"/>
                <a:cs typeface="Cambria"/>
              </a:rPr>
              <a:t>i</a:t>
            </a:r>
            <a:r>
              <a:rPr sz="4450" spc="-75" dirty="0">
                <a:solidFill>
                  <a:srgbClr val="4B6FBE"/>
                </a:solidFill>
                <a:latin typeface="Cambria"/>
                <a:cs typeface="Cambria"/>
              </a:rPr>
              <a:t>d</a:t>
            </a:r>
            <a:r>
              <a:rPr sz="4450" spc="40" dirty="0">
                <a:solidFill>
                  <a:srgbClr val="4B6FBE"/>
                </a:solidFill>
                <a:latin typeface="Cambria"/>
                <a:cs typeface="Cambria"/>
              </a:rPr>
              <a:t>i</a:t>
            </a:r>
            <a:r>
              <a:rPr sz="4450" spc="-75" dirty="0">
                <a:solidFill>
                  <a:srgbClr val="4B6FBE"/>
                </a:solidFill>
                <a:latin typeface="Cambria"/>
                <a:cs typeface="Cambria"/>
              </a:rPr>
              <a:t>d</a:t>
            </a:r>
            <a:r>
              <a:rPr sz="4450" spc="-60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-175" dirty="0">
                <a:solidFill>
                  <a:srgbClr val="4B6FBE"/>
                </a:solidFill>
                <a:latin typeface="Cambria"/>
                <a:cs typeface="Cambria"/>
              </a:rPr>
              <a:t>e</a:t>
            </a:r>
            <a:r>
              <a:rPr sz="4450" spc="170" dirty="0">
                <a:solidFill>
                  <a:srgbClr val="4B6FBE"/>
                </a:solidFill>
                <a:latin typeface="Cambria"/>
                <a:cs typeface="Cambria"/>
              </a:rPr>
              <a:t>m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-125" dirty="0">
                <a:solidFill>
                  <a:srgbClr val="4B6FBE"/>
                </a:solidFill>
                <a:latin typeface="Cambria"/>
                <a:cs typeface="Cambria"/>
              </a:rPr>
              <a:t>s</a:t>
            </a:r>
            <a:r>
              <a:rPr sz="4450" spc="60" dirty="0">
                <a:solidFill>
                  <a:srgbClr val="4B6FBE"/>
                </a:solidFill>
                <a:latin typeface="Cambria"/>
                <a:cs typeface="Cambria"/>
              </a:rPr>
              <a:t>u</a:t>
            </a:r>
            <a:r>
              <a:rPr sz="4450" spc="-75" dirty="0">
                <a:solidFill>
                  <a:srgbClr val="4B6FBE"/>
                </a:solidFill>
                <a:latin typeface="Cambria"/>
                <a:cs typeface="Cambria"/>
              </a:rPr>
              <a:t>b</a:t>
            </a:r>
            <a:r>
              <a:rPr sz="4450" spc="-20" dirty="0">
                <a:solidFill>
                  <a:srgbClr val="4B6FBE"/>
                </a:solidFill>
                <a:latin typeface="Cambria"/>
                <a:cs typeface="Cambria"/>
              </a:rPr>
              <a:t>g</a:t>
            </a:r>
            <a:r>
              <a:rPr sz="4450" spc="-55" dirty="0">
                <a:solidFill>
                  <a:srgbClr val="4B6FBE"/>
                </a:solidFill>
                <a:latin typeface="Cambria"/>
                <a:cs typeface="Cambria"/>
              </a:rPr>
              <a:t>r</a:t>
            </a:r>
            <a:r>
              <a:rPr sz="4450" spc="60" dirty="0">
                <a:solidFill>
                  <a:srgbClr val="4B6FBE"/>
                </a:solidFill>
                <a:latin typeface="Cambria"/>
                <a:cs typeface="Cambria"/>
              </a:rPr>
              <a:t>u</a:t>
            </a:r>
            <a:r>
              <a:rPr sz="4450" spc="-85" dirty="0">
                <a:solidFill>
                  <a:srgbClr val="4B6FBE"/>
                </a:solidFill>
                <a:latin typeface="Cambria"/>
                <a:cs typeface="Cambria"/>
              </a:rPr>
              <a:t>p</a:t>
            </a:r>
            <a:r>
              <a:rPr sz="4450" spc="-145" dirty="0">
                <a:solidFill>
                  <a:srgbClr val="4B6FBE"/>
                </a:solidFill>
                <a:latin typeface="Cambria"/>
                <a:cs typeface="Cambria"/>
              </a:rPr>
              <a:t>o</a:t>
            </a:r>
            <a:r>
              <a:rPr sz="4450" spc="-120" dirty="0">
                <a:solidFill>
                  <a:srgbClr val="4B6FBE"/>
                </a:solidFill>
                <a:latin typeface="Cambria"/>
                <a:cs typeface="Cambria"/>
              </a:rPr>
              <a:t>s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-75" dirty="0">
                <a:solidFill>
                  <a:srgbClr val="4B6FBE"/>
                </a:solidFill>
                <a:latin typeface="Cambria"/>
                <a:cs typeface="Cambria"/>
              </a:rPr>
              <a:t>d</a:t>
            </a:r>
            <a:r>
              <a:rPr sz="4450" spc="-170" dirty="0">
                <a:solidFill>
                  <a:srgbClr val="4B6FBE"/>
                </a:solidFill>
                <a:latin typeface="Cambria"/>
                <a:cs typeface="Cambria"/>
              </a:rPr>
              <a:t>e</a:t>
            </a:r>
            <a:endParaRPr sz="445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93958" y="2262679"/>
            <a:ext cx="8532495" cy="1943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105"/>
              </a:lnSpc>
              <a:spcBef>
                <a:spcPts val="105"/>
              </a:spcBef>
            </a:pPr>
            <a:r>
              <a:rPr sz="4450" spc="-30" dirty="0">
                <a:solidFill>
                  <a:srgbClr val="4B6FBE"/>
                </a:solidFill>
                <a:latin typeface="Cambria"/>
                <a:cs typeface="Cambria"/>
              </a:rPr>
              <a:t>trabalho</a:t>
            </a:r>
            <a:endParaRPr sz="4450">
              <a:latin typeface="Cambria"/>
              <a:cs typeface="Cambria"/>
            </a:endParaRPr>
          </a:p>
          <a:p>
            <a:pPr marL="12700" marR="5080">
              <a:lnSpc>
                <a:spcPts val="4880"/>
              </a:lnSpc>
              <a:spcBef>
                <a:spcPts val="315"/>
              </a:spcBef>
              <a:tabLst>
                <a:tab pos="1311275" algn="l"/>
                <a:tab pos="1568450" algn="l"/>
                <a:tab pos="2162175" algn="l"/>
                <a:tab pos="2944495" algn="l"/>
                <a:tab pos="4504690" algn="l"/>
                <a:tab pos="4764405" algn="l"/>
                <a:tab pos="5566410" algn="l"/>
                <a:tab pos="8258809" algn="l"/>
              </a:tabLst>
            </a:pPr>
            <a:r>
              <a:rPr sz="4450" spc="300" dirty="0">
                <a:solidFill>
                  <a:srgbClr val="4B6FBE"/>
                </a:solidFill>
                <a:latin typeface="Cambria"/>
                <a:cs typeface="Cambria"/>
              </a:rPr>
              <a:t>T</a:t>
            </a:r>
            <a:r>
              <a:rPr sz="4450" spc="-145" dirty="0">
                <a:solidFill>
                  <a:srgbClr val="4B6FBE"/>
                </a:solidFill>
                <a:latin typeface="Cambria"/>
                <a:cs typeface="Cambria"/>
              </a:rPr>
              <a:t>o</a:t>
            </a:r>
            <a:r>
              <a:rPr sz="4450" spc="-75" dirty="0">
                <a:solidFill>
                  <a:srgbClr val="4B6FBE"/>
                </a:solidFill>
                <a:latin typeface="Cambria"/>
                <a:cs typeface="Cambria"/>
              </a:rPr>
              <a:t>d</a:t>
            </a:r>
            <a:r>
              <a:rPr sz="4450" spc="-140" dirty="0">
                <a:solidFill>
                  <a:srgbClr val="4B6FBE"/>
                </a:solidFill>
                <a:latin typeface="Cambria"/>
                <a:cs typeface="Cambria"/>
              </a:rPr>
              <a:t>o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	</a:t>
            </a:r>
            <a:r>
              <a:rPr sz="4450" spc="-140" dirty="0">
                <a:solidFill>
                  <a:srgbClr val="4B6FBE"/>
                </a:solidFill>
                <a:latin typeface="Cambria"/>
                <a:cs typeface="Cambria"/>
              </a:rPr>
              <a:t>o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165" dirty="0">
                <a:solidFill>
                  <a:srgbClr val="4B6FBE"/>
                </a:solidFill>
                <a:latin typeface="Cambria"/>
                <a:cs typeface="Cambria"/>
              </a:rPr>
              <a:t>m</a:t>
            </a: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spc="45" dirty="0">
                <a:solidFill>
                  <a:srgbClr val="4B6FBE"/>
                </a:solidFill>
                <a:latin typeface="Cambria"/>
                <a:cs typeface="Cambria"/>
              </a:rPr>
              <a:t>t</a:t>
            </a:r>
            <a:r>
              <a:rPr sz="4450" spc="-175" dirty="0">
                <a:solidFill>
                  <a:srgbClr val="4B6FBE"/>
                </a:solidFill>
                <a:latin typeface="Cambria"/>
                <a:cs typeface="Cambria"/>
              </a:rPr>
              <a:t>e</a:t>
            </a:r>
            <a:r>
              <a:rPr sz="4450" spc="-55" dirty="0">
                <a:solidFill>
                  <a:srgbClr val="4B6FBE"/>
                </a:solidFill>
                <a:latin typeface="Cambria"/>
                <a:cs typeface="Cambria"/>
              </a:rPr>
              <a:t>r</a:t>
            </a:r>
            <a:r>
              <a:rPr sz="4450" spc="40" dirty="0">
                <a:solidFill>
                  <a:srgbClr val="4B6FBE"/>
                </a:solidFill>
                <a:latin typeface="Cambria"/>
                <a:cs typeface="Cambria"/>
              </a:rPr>
              <a:t>i</a:t>
            </a: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spc="35" dirty="0">
                <a:solidFill>
                  <a:srgbClr val="4B6FBE"/>
                </a:solidFill>
                <a:latin typeface="Cambria"/>
                <a:cs typeface="Cambria"/>
              </a:rPr>
              <a:t>l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-175" dirty="0">
                <a:solidFill>
                  <a:srgbClr val="4B6FBE"/>
                </a:solidFill>
                <a:latin typeface="Cambria"/>
                <a:cs typeface="Cambria"/>
              </a:rPr>
              <a:t>e</a:t>
            </a:r>
            <a:r>
              <a:rPr sz="4450" spc="-55" dirty="0">
                <a:solidFill>
                  <a:srgbClr val="4B6FBE"/>
                </a:solidFill>
                <a:latin typeface="Cambria"/>
                <a:cs typeface="Cambria"/>
              </a:rPr>
              <a:t>r</a:t>
            </a:r>
            <a:r>
              <a:rPr sz="4450" spc="-60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spc="-55" dirty="0">
                <a:solidFill>
                  <a:srgbClr val="4B6FBE"/>
                </a:solidFill>
                <a:latin typeface="Cambria"/>
                <a:cs typeface="Cambria"/>
              </a:rPr>
              <a:t>r</a:t>
            </a:r>
            <a:r>
              <a:rPr sz="4450" spc="165" dirty="0">
                <a:solidFill>
                  <a:srgbClr val="4B6FBE"/>
                </a:solidFill>
                <a:latin typeface="Cambria"/>
                <a:cs typeface="Cambria"/>
              </a:rPr>
              <a:t>m</a:t>
            </a: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spc="-35" dirty="0">
                <a:solidFill>
                  <a:srgbClr val="4B6FBE"/>
                </a:solidFill>
                <a:latin typeface="Cambria"/>
                <a:cs typeface="Cambria"/>
              </a:rPr>
              <a:t>z</a:t>
            </a:r>
            <a:r>
              <a:rPr sz="4450" spc="-175" dirty="0">
                <a:solidFill>
                  <a:srgbClr val="4B6FBE"/>
                </a:solidFill>
                <a:latin typeface="Cambria"/>
                <a:cs typeface="Cambria"/>
              </a:rPr>
              <a:t>e</a:t>
            </a:r>
            <a:r>
              <a:rPr sz="4450" spc="120" dirty="0">
                <a:solidFill>
                  <a:srgbClr val="4B6FBE"/>
                </a:solidFill>
                <a:latin typeface="Cambria"/>
                <a:cs typeface="Cambria"/>
              </a:rPr>
              <a:t>n</a:t>
            </a: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spc="-75" dirty="0">
                <a:solidFill>
                  <a:srgbClr val="4B6FBE"/>
                </a:solidFill>
                <a:latin typeface="Cambria"/>
                <a:cs typeface="Cambria"/>
              </a:rPr>
              <a:t>d</a:t>
            </a:r>
            <a:r>
              <a:rPr sz="4450" spc="-85" dirty="0">
                <a:solidFill>
                  <a:srgbClr val="4B6FBE"/>
                </a:solidFill>
                <a:latin typeface="Cambria"/>
                <a:cs typeface="Cambria"/>
              </a:rPr>
              <a:t>o  </a:t>
            </a:r>
            <a:r>
              <a:rPr sz="4450" spc="-175" dirty="0">
                <a:solidFill>
                  <a:srgbClr val="4B6FBE"/>
                </a:solidFill>
                <a:latin typeface="Cambria"/>
                <a:cs typeface="Cambria"/>
              </a:rPr>
              <a:t>e</a:t>
            </a:r>
            <a:r>
              <a:rPr sz="4450" spc="170" dirty="0">
                <a:solidFill>
                  <a:srgbClr val="4B6FBE"/>
                </a:solidFill>
                <a:latin typeface="Cambria"/>
                <a:cs typeface="Cambria"/>
              </a:rPr>
              <a:t>m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60" dirty="0">
                <a:solidFill>
                  <a:srgbClr val="4B6FBE"/>
                </a:solidFill>
                <a:latin typeface="Cambria"/>
                <a:cs typeface="Cambria"/>
              </a:rPr>
              <a:t>u</a:t>
            </a:r>
            <a:r>
              <a:rPr sz="4450" spc="165" dirty="0">
                <a:solidFill>
                  <a:srgbClr val="4B6FBE"/>
                </a:solidFill>
                <a:latin typeface="Cambria"/>
                <a:cs typeface="Cambria"/>
              </a:rPr>
              <a:t>m</a:t>
            </a:r>
            <a:r>
              <a:rPr sz="4450" spc="-60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-85" dirty="0">
                <a:solidFill>
                  <a:srgbClr val="4B6FBE"/>
                </a:solidFill>
                <a:latin typeface="Cambria"/>
                <a:cs typeface="Cambria"/>
              </a:rPr>
              <a:t>p</a:t>
            </a: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spc="-125" dirty="0">
                <a:solidFill>
                  <a:srgbClr val="4B6FBE"/>
                </a:solidFill>
                <a:latin typeface="Cambria"/>
                <a:cs typeface="Cambria"/>
              </a:rPr>
              <a:t>s</a:t>
            </a:r>
            <a:r>
              <a:rPr sz="4450" spc="45" dirty="0">
                <a:solidFill>
                  <a:srgbClr val="4B6FBE"/>
                </a:solidFill>
                <a:latin typeface="Cambria"/>
                <a:cs typeface="Cambria"/>
              </a:rPr>
              <a:t>t</a:t>
            </a:r>
            <a:r>
              <a:rPr sz="4450" spc="-60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	</a:t>
            </a:r>
            <a:r>
              <a:rPr sz="4450" spc="-70" dirty="0">
                <a:solidFill>
                  <a:srgbClr val="4B6FBE"/>
                </a:solidFill>
                <a:latin typeface="Cambria"/>
                <a:cs typeface="Cambria"/>
              </a:rPr>
              <a:t>c</a:t>
            </a:r>
            <a:r>
              <a:rPr sz="4450" spc="-145" dirty="0">
                <a:solidFill>
                  <a:srgbClr val="4B6FBE"/>
                </a:solidFill>
                <a:latin typeface="Cambria"/>
                <a:cs typeface="Cambria"/>
              </a:rPr>
              <a:t>o</a:t>
            </a:r>
            <a:r>
              <a:rPr sz="4450" spc="30" dirty="0">
                <a:solidFill>
                  <a:srgbClr val="4B6FBE"/>
                </a:solidFill>
                <a:latin typeface="Cambria"/>
                <a:cs typeface="Cambria"/>
              </a:rPr>
              <a:t>l</a:t>
            </a: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spc="-75" dirty="0">
                <a:solidFill>
                  <a:srgbClr val="4B6FBE"/>
                </a:solidFill>
                <a:latin typeface="Cambria"/>
                <a:cs typeface="Cambria"/>
              </a:rPr>
              <a:t>b</a:t>
            </a:r>
            <a:r>
              <a:rPr sz="4450" spc="-145" dirty="0">
                <a:solidFill>
                  <a:srgbClr val="4B6FBE"/>
                </a:solidFill>
                <a:latin typeface="Cambria"/>
                <a:cs typeface="Cambria"/>
              </a:rPr>
              <a:t>o</a:t>
            </a:r>
            <a:r>
              <a:rPr sz="4450" spc="-55" dirty="0">
                <a:solidFill>
                  <a:srgbClr val="4B6FBE"/>
                </a:solidFill>
                <a:latin typeface="Cambria"/>
                <a:cs typeface="Cambria"/>
              </a:rPr>
              <a:t>r</a:t>
            </a: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spc="45" dirty="0">
                <a:solidFill>
                  <a:srgbClr val="4B6FBE"/>
                </a:solidFill>
                <a:latin typeface="Cambria"/>
                <a:cs typeface="Cambria"/>
              </a:rPr>
              <a:t>t</a:t>
            </a:r>
            <a:r>
              <a:rPr sz="4450" spc="40" dirty="0">
                <a:solidFill>
                  <a:srgbClr val="4B6FBE"/>
                </a:solidFill>
                <a:latin typeface="Cambria"/>
                <a:cs typeface="Cambria"/>
              </a:rPr>
              <a:t>i</a:t>
            </a:r>
            <a:r>
              <a:rPr sz="4450" spc="-15" dirty="0">
                <a:solidFill>
                  <a:srgbClr val="4B6FBE"/>
                </a:solidFill>
                <a:latin typeface="Cambria"/>
                <a:cs typeface="Cambria"/>
              </a:rPr>
              <a:t>v</a:t>
            </a:r>
            <a:r>
              <a:rPr sz="4450" spc="-60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-170" dirty="0">
                <a:solidFill>
                  <a:srgbClr val="4B6FBE"/>
                </a:solidFill>
                <a:latin typeface="Cambria"/>
                <a:cs typeface="Cambria"/>
              </a:rPr>
              <a:t>e</a:t>
            </a:r>
            <a:endParaRPr sz="4450">
              <a:latin typeface="Cambria"/>
              <a:cs typeface="Cambri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0912" y="3136820"/>
            <a:ext cx="219075" cy="2190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293958" y="4120054"/>
            <a:ext cx="8529955" cy="704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93975" algn="l"/>
                <a:tab pos="3977004" algn="l"/>
                <a:tab pos="5546090" algn="l"/>
                <a:tab pos="7703820" algn="l"/>
              </a:tabLst>
            </a:pPr>
            <a:r>
              <a:rPr sz="4450" spc="-55" dirty="0">
                <a:solidFill>
                  <a:srgbClr val="4B6FBE"/>
                </a:solidFill>
                <a:latin typeface="Cambria"/>
                <a:cs typeface="Cambria"/>
              </a:rPr>
              <a:t>r</a:t>
            </a:r>
            <a:r>
              <a:rPr sz="4450" spc="-175" dirty="0">
                <a:solidFill>
                  <a:srgbClr val="4B6FBE"/>
                </a:solidFill>
                <a:latin typeface="Cambria"/>
                <a:cs typeface="Cambria"/>
              </a:rPr>
              <a:t>e</a:t>
            </a:r>
            <a:r>
              <a:rPr sz="4450" spc="-15" dirty="0">
                <a:solidFill>
                  <a:srgbClr val="4B6FBE"/>
                </a:solidFill>
                <a:latin typeface="Cambria"/>
                <a:cs typeface="Cambria"/>
              </a:rPr>
              <a:t>v</a:t>
            </a:r>
            <a:r>
              <a:rPr sz="4450" spc="40" dirty="0">
                <a:solidFill>
                  <a:srgbClr val="4B6FBE"/>
                </a:solidFill>
                <a:latin typeface="Cambria"/>
                <a:cs typeface="Cambria"/>
              </a:rPr>
              <a:t>i</a:t>
            </a:r>
            <a:r>
              <a:rPr sz="4450" spc="-125" dirty="0">
                <a:solidFill>
                  <a:srgbClr val="4B6FBE"/>
                </a:solidFill>
                <a:latin typeface="Cambria"/>
                <a:cs typeface="Cambria"/>
              </a:rPr>
              <a:t>s</a:t>
            </a: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450" spc="-75" dirty="0">
                <a:solidFill>
                  <a:srgbClr val="4B6FBE"/>
                </a:solidFill>
                <a:latin typeface="Cambria"/>
                <a:cs typeface="Cambria"/>
              </a:rPr>
              <a:t>d</a:t>
            </a:r>
            <a:r>
              <a:rPr sz="4450" spc="-140" dirty="0">
                <a:solidFill>
                  <a:srgbClr val="4B6FBE"/>
                </a:solidFill>
                <a:latin typeface="Cambria"/>
                <a:cs typeface="Cambria"/>
              </a:rPr>
              <a:t>o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-85" dirty="0">
                <a:solidFill>
                  <a:srgbClr val="4B6FBE"/>
                </a:solidFill>
                <a:latin typeface="Cambria"/>
                <a:cs typeface="Cambria"/>
              </a:rPr>
              <a:t>p</a:t>
            </a:r>
            <a:r>
              <a:rPr sz="4450" spc="-145" dirty="0">
                <a:solidFill>
                  <a:srgbClr val="4B6FBE"/>
                </a:solidFill>
                <a:latin typeface="Cambria"/>
                <a:cs typeface="Cambria"/>
              </a:rPr>
              <a:t>o</a:t>
            </a:r>
            <a:r>
              <a:rPr sz="4450" spc="-50" dirty="0">
                <a:solidFill>
                  <a:srgbClr val="4B6FBE"/>
                </a:solidFill>
                <a:latin typeface="Cambria"/>
                <a:cs typeface="Cambria"/>
              </a:rPr>
              <a:t>r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-85" dirty="0">
                <a:solidFill>
                  <a:srgbClr val="4B6FBE"/>
                </a:solidFill>
                <a:latin typeface="Cambria"/>
                <a:cs typeface="Cambria"/>
              </a:rPr>
              <a:t>p</a:t>
            </a:r>
            <a:r>
              <a:rPr sz="4450" spc="-175" dirty="0">
                <a:solidFill>
                  <a:srgbClr val="4B6FBE"/>
                </a:solidFill>
                <a:latin typeface="Cambria"/>
                <a:cs typeface="Cambria"/>
              </a:rPr>
              <a:t>e</a:t>
            </a:r>
            <a:r>
              <a:rPr sz="4450" spc="30" dirty="0">
                <a:solidFill>
                  <a:srgbClr val="4B6FBE"/>
                </a:solidFill>
                <a:latin typeface="Cambria"/>
                <a:cs typeface="Cambria"/>
              </a:rPr>
              <a:t>l</a:t>
            </a:r>
            <a:r>
              <a:rPr sz="4450" spc="-140" dirty="0">
                <a:solidFill>
                  <a:srgbClr val="4B6FBE"/>
                </a:solidFill>
                <a:latin typeface="Cambria"/>
                <a:cs typeface="Cambria"/>
              </a:rPr>
              <a:t>o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165" dirty="0">
                <a:solidFill>
                  <a:srgbClr val="4B6FBE"/>
                </a:solidFill>
                <a:latin typeface="Cambria"/>
                <a:cs typeface="Cambria"/>
              </a:rPr>
              <a:t>m</a:t>
            </a:r>
            <a:r>
              <a:rPr sz="4450" spc="-175" dirty="0">
                <a:solidFill>
                  <a:srgbClr val="4B6FBE"/>
                </a:solidFill>
                <a:latin typeface="Cambria"/>
                <a:cs typeface="Cambria"/>
              </a:rPr>
              <a:t>e</a:t>
            </a:r>
            <a:r>
              <a:rPr sz="4450" spc="120" dirty="0">
                <a:solidFill>
                  <a:srgbClr val="4B6FBE"/>
                </a:solidFill>
                <a:latin typeface="Cambria"/>
                <a:cs typeface="Cambria"/>
              </a:rPr>
              <a:t>n</a:t>
            </a:r>
            <a:r>
              <a:rPr sz="4450" spc="-145" dirty="0">
                <a:solidFill>
                  <a:srgbClr val="4B6FBE"/>
                </a:solidFill>
                <a:latin typeface="Cambria"/>
                <a:cs typeface="Cambria"/>
              </a:rPr>
              <a:t>o</a:t>
            </a:r>
            <a:r>
              <a:rPr sz="4450" spc="-120" dirty="0">
                <a:solidFill>
                  <a:srgbClr val="4B6FBE"/>
                </a:solidFill>
                <a:latin typeface="Cambria"/>
                <a:cs typeface="Cambria"/>
              </a:rPr>
              <a:t>s</a:t>
            </a:r>
            <a:r>
              <a:rPr sz="4450" dirty="0">
                <a:solidFill>
                  <a:srgbClr val="4B6FBE"/>
                </a:solidFill>
                <a:latin typeface="Cambria"/>
                <a:cs typeface="Cambria"/>
              </a:rPr>
              <a:t>	</a:t>
            </a:r>
            <a:r>
              <a:rPr sz="4450" spc="60" dirty="0">
                <a:solidFill>
                  <a:srgbClr val="4B6FBE"/>
                </a:solidFill>
                <a:latin typeface="Cambria"/>
                <a:cs typeface="Cambria"/>
              </a:rPr>
              <a:t>u</a:t>
            </a:r>
            <a:r>
              <a:rPr sz="4450" spc="170" dirty="0">
                <a:solidFill>
                  <a:srgbClr val="4B6FBE"/>
                </a:solidFill>
                <a:latin typeface="Cambria"/>
                <a:cs typeface="Cambria"/>
              </a:rPr>
              <a:t>m</a:t>
            </a:r>
            <a:endParaRPr sz="445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3958" y="4739179"/>
            <a:ext cx="8527415" cy="704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084705" algn="l"/>
                <a:tab pos="3569970" algn="l"/>
                <a:tab pos="4334510" algn="l"/>
                <a:tab pos="5248910" algn="l"/>
              </a:tabLst>
            </a:pP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docente	</a:t>
            </a:r>
            <a:r>
              <a:rPr sz="4450" spc="-40" dirty="0">
                <a:solidFill>
                  <a:srgbClr val="4B6FBE"/>
                </a:solidFill>
                <a:latin typeface="Cambria"/>
                <a:cs typeface="Cambria"/>
              </a:rPr>
              <a:t>antes	</a:t>
            </a:r>
            <a:r>
              <a:rPr sz="4450" spc="-120" dirty="0">
                <a:solidFill>
                  <a:srgbClr val="4B6FBE"/>
                </a:solidFill>
                <a:latin typeface="Cambria"/>
                <a:cs typeface="Cambria"/>
              </a:rPr>
              <a:t>de	</a:t>
            </a:r>
            <a:r>
              <a:rPr sz="4450" spc="-114" dirty="0">
                <a:solidFill>
                  <a:srgbClr val="4B6FBE"/>
                </a:solidFill>
                <a:latin typeface="Cambria"/>
                <a:cs typeface="Cambria"/>
              </a:rPr>
              <a:t>ser	</a:t>
            </a:r>
            <a:r>
              <a:rPr sz="4450" spc="-5" dirty="0">
                <a:solidFill>
                  <a:srgbClr val="4B6FBE"/>
                </a:solidFill>
                <a:latin typeface="Cambria"/>
                <a:cs typeface="Cambria"/>
              </a:rPr>
              <a:t>encaminhado</a:t>
            </a:r>
            <a:endParaRPr sz="445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3958" y="5358304"/>
            <a:ext cx="8535035" cy="3800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ts val="5105"/>
              </a:lnSpc>
              <a:spcBef>
                <a:spcPts val="105"/>
              </a:spcBef>
            </a:pP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para</a:t>
            </a:r>
            <a:r>
              <a:rPr sz="4450" spc="18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45" dirty="0">
                <a:solidFill>
                  <a:srgbClr val="4B6FBE"/>
                </a:solidFill>
                <a:latin typeface="Cambria"/>
                <a:cs typeface="Cambria"/>
              </a:rPr>
              <a:t>publicação</a:t>
            </a:r>
            <a:endParaRPr sz="4450">
              <a:latin typeface="Cambria"/>
              <a:cs typeface="Cambria"/>
            </a:endParaRPr>
          </a:p>
          <a:p>
            <a:pPr marL="12700" algn="just">
              <a:lnSpc>
                <a:spcPts val="4875"/>
              </a:lnSpc>
            </a:pPr>
            <a:r>
              <a:rPr sz="4450" spc="5" dirty="0">
                <a:solidFill>
                  <a:srgbClr val="4B6FBE"/>
                </a:solidFill>
                <a:latin typeface="Cambria"/>
                <a:cs typeface="Cambria"/>
              </a:rPr>
              <a:t>As</a:t>
            </a:r>
            <a:r>
              <a:rPr sz="4450" spc="78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55" dirty="0">
                <a:solidFill>
                  <a:srgbClr val="4B6FBE"/>
                </a:solidFill>
                <a:latin typeface="Cambria"/>
                <a:cs typeface="Cambria"/>
              </a:rPr>
              <a:t>reuniões</a:t>
            </a:r>
            <a:r>
              <a:rPr sz="4450" spc="78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da</a:t>
            </a:r>
            <a:r>
              <a:rPr sz="4450" spc="79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70" dirty="0">
                <a:solidFill>
                  <a:srgbClr val="4B6FBE"/>
                </a:solidFill>
                <a:latin typeface="Cambria"/>
                <a:cs typeface="Cambria"/>
              </a:rPr>
              <a:t>equipe</a:t>
            </a:r>
            <a:r>
              <a:rPr sz="4450" spc="78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35" dirty="0">
                <a:solidFill>
                  <a:srgbClr val="4B6FBE"/>
                </a:solidFill>
                <a:latin typeface="Cambria"/>
                <a:cs typeface="Cambria"/>
              </a:rPr>
              <a:t>começaram</a:t>
            </a:r>
            <a:endParaRPr sz="4450">
              <a:latin typeface="Cambria"/>
              <a:cs typeface="Cambria"/>
            </a:endParaRPr>
          </a:p>
          <a:p>
            <a:pPr marL="12700" marR="5080" algn="just">
              <a:lnSpc>
                <a:spcPts val="4870"/>
              </a:lnSpc>
              <a:spcBef>
                <a:spcPts val="325"/>
              </a:spcBef>
            </a:pPr>
            <a:r>
              <a:rPr sz="4450" spc="-210" dirty="0">
                <a:solidFill>
                  <a:srgbClr val="4B6FBE"/>
                </a:solidFill>
                <a:latin typeface="Cambria"/>
                <a:cs typeface="Cambria"/>
              </a:rPr>
              <a:t>45</a:t>
            </a:r>
            <a:r>
              <a:rPr sz="4450" spc="-204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55" dirty="0">
                <a:solidFill>
                  <a:srgbClr val="4B6FBE"/>
                </a:solidFill>
                <a:latin typeface="Cambria"/>
                <a:cs typeface="Cambria"/>
              </a:rPr>
              <a:t>dias</a:t>
            </a:r>
            <a:r>
              <a:rPr sz="4450" spc="-5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40" dirty="0">
                <a:solidFill>
                  <a:srgbClr val="4B6FBE"/>
                </a:solidFill>
                <a:latin typeface="Cambria"/>
                <a:cs typeface="Cambria"/>
              </a:rPr>
              <a:t>antes</a:t>
            </a:r>
            <a:r>
              <a:rPr sz="4450" spc="-3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105" dirty="0">
                <a:solidFill>
                  <a:srgbClr val="4B6FBE"/>
                </a:solidFill>
                <a:latin typeface="Cambria"/>
                <a:cs typeface="Cambria"/>
              </a:rPr>
              <a:t>do</a:t>
            </a:r>
            <a:r>
              <a:rPr sz="4450" spc="-10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5" dirty="0">
                <a:solidFill>
                  <a:srgbClr val="4B6FBE"/>
                </a:solidFill>
                <a:latin typeface="Cambria"/>
                <a:cs typeface="Cambria"/>
              </a:rPr>
              <a:t>início</a:t>
            </a:r>
            <a:r>
              <a:rPr sz="4450" spc="1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da </a:t>
            </a:r>
            <a:r>
              <a:rPr sz="4450" spc="-6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35" dirty="0">
                <a:solidFill>
                  <a:srgbClr val="4B6FBE"/>
                </a:solidFill>
                <a:latin typeface="Cambria"/>
                <a:cs typeface="Cambria"/>
              </a:rPr>
              <a:t>campanha,</a:t>
            </a:r>
            <a:r>
              <a:rPr sz="4450" spc="4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170" dirty="0">
                <a:solidFill>
                  <a:srgbClr val="4B6FBE"/>
                </a:solidFill>
                <a:latin typeface="Cambria"/>
                <a:cs typeface="Cambria"/>
              </a:rPr>
              <a:t>e</a:t>
            </a:r>
            <a:r>
              <a:rPr sz="4450" spc="-16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95" dirty="0">
                <a:solidFill>
                  <a:srgbClr val="4B6FBE"/>
                </a:solidFill>
                <a:latin typeface="Cambria"/>
                <a:cs typeface="Cambria"/>
              </a:rPr>
              <a:t>as</a:t>
            </a:r>
            <a:r>
              <a:rPr sz="4450" spc="-9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114" dirty="0">
                <a:solidFill>
                  <a:srgbClr val="4B6FBE"/>
                </a:solidFill>
                <a:latin typeface="Cambria"/>
                <a:cs typeface="Cambria"/>
              </a:rPr>
              <a:t>ações</a:t>
            </a:r>
            <a:r>
              <a:rPr sz="4450" spc="-11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25" dirty="0">
                <a:solidFill>
                  <a:srgbClr val="4B6FBE"/>
                </a:solidFill>
                <a:latin typeface="Cambria"/>
                <a:cs typeface="Cambria"/>
              </a:rPr>
              <a:t>foram </a:t>
            </a:r>
            <a:r>
              <a:rPr sz="4450" spc="3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70" dirty="0">
                <a:solidFill>
                  <a:srgbClr val="4B6FBE"/>
                </a:solidFill>
                <a:latin typeface="Cambria"/>
                <a:cs typeface="Cambria"/>
              </a:rPr>
              <a:t>reaizadas</a:t>
            </a:r>
            <a:r>
              <a:rPr sz="4450" spc="-6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20" dirty="0">
                <a:solidFill>
                  <a:srgbClr val="4B6FBE"/>
                </a:solidFill>
                <a:latin typeface="Cambria"/>
                <a:cs typeface="Cambria"/>
              </a:rPr>
              <a:t>durante</a:t>
            </a:r>
            <a:r>
              <a:rPr sz="4450" spc="-1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135" dirty="0">
                <a:solidFill>
                  <a:srgbClr val="4B6FBE"/>
                </a:solidFill>
                <a:latin typeface="Cambria"/>
                <a:cs typeface="Cambria"/>
              </a:rPr>
              <a:t>os</a:t>
            </a:r>
            <a:r>
              <a:rPr sz="4450" spc="-13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105" dirty="0">
                <a:solidFill>
                  <a:srgbClr val="4B6FBE"/>
                </a:solidFill>
                <a:latin typeface="Cambria"/>
                <a:cs typeface="Cambria"/>
              </a:rPr>
              <a:t>30</a:t>
            </a:r>
            <a:r>
              <a:rPr sz="4450" spc="77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55" dirty="0">
                <a:solidFill>
                  <a:srgbClr val="4B6FBE"/>
                </a:solidFill>
                <a:latin typeface="Cambria"/>
                <a:cs typeface="Cambria"/>
              </a:rPr>
              <a:t>dias</a:t>
            </a:r>
            <a:r>
              <a:rPr sz="4450" spc="869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105" dirty="0">
                <a:solidFill>
                  <a:srgbClr val="4B6FBE"/>
                </a:solidFill>
                <a:latin typeface="Cambria"/>
                <a:cs typeface="Cambria"/>
              </a:rPr>
              <a:t>do </a:t>
            </a:r>
            <a:r>
              <a:rPr sz="4450" spc="-10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40" dirty="0">
                <a:solidFill>
                  <a:srgbClr val="4B6FBE"/>
                </a:solidFill>
                <a:latin typeface="Cambria"/>
                <a:cs typeface="Cambria"/>
              </a:rPr>
              <a:t>mês</a:t>
            </a:r>
            <a:r>
              <a:rPr sz="4450" spc="21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120" dirty="0">
                <a:solidFill>
                  <a:srgbClr val="4B6FBE"/>
                </a:solidFill>
                <a:latin typeface="Cambria"/>
                <a:cs typeface="Cambria"/>
              </a:rPr>
              <a:t>de</a:t>
            </a:r>
            <a:r>
              <a:rPr sz="4450" spc="21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450" spc="-25" dirty="0">
                <a:solidFill>
                  <a:srgbClr val="4B6FBE"/>
                </a:solidFill>
                <a:latin typeface="Cambria"/>
                <a:cs typeface="Cambria"/>
              </a:rPr>
              <a:t>abril</a:t>
            </a:r>
            <a:endParaRPr sz="4450">
              <a:latin typeface="Cambria"/>
              <a:cs typeface="Cambri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0912" y="6232445"/>
            <a:ext cx="219075" cy="21907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80270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1100" y="3124382"/>
            <a:ext cx="47936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4B6FBE"/>
                </a:solidFill>
                <a:latin typeface="Cambria"/>
                <a:cs typeface="Cambria"/>
              </a:rPr>
              <a:t>Números</a:t>
            </a:r>
            <a:r>
              <a:rPr sz="7200" spc="26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110" dirty="0">
                <a:solidFill>
                  <a:srgbClr val="4B6FBE"/>
                </a:solidFill>
                <a:latin typeface="Cambria"/>
                <a:cs typeface="Cambria"/>
              </a:rPr>
              <a:t>da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45133" y="4134032"/>
            <a:ext cx="40652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5" dirty="0">
                <a:solidFill>
                  <a:srgbClr val="4B6FBE"/>
                </a:solidFill>
                <a:latin typeface="Cambria"/>
                <a:cs typeface="Cambria"/>
              </a:rPr>
              <a:t>campanha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24149" y="5143682"/>
            <a:ext cx="410717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114" dirty="0">
                <a:solidFill>
                  <a:srgbClr val="4B6FBE"/>
                </a:solidFill>
                <a:latin typeface="Cambria"/>
                <a:cs typeface="Cambria"/>
              </a:rPr>
              <a:t>(YouTube)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62805" y="1730822"/>
            <a:ext cx="101726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25" dirty="0">
                <a:solidFill>
                  <a:srgbClr val="0E0D0C"/>
                </a:solidFill>
                <a:latin typeface="Arial Unicode MS"/>
                <a:cs typeface="Arial Unicode MS"/>
              </a:rPr>
              <a:t>Ações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62805" y="4628172"/>
            <a:ext cx="22694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5" dirty="0">
                <a:solidFill>
                  <a:srgbClr val="0E0D0C"/>
                </a:solidFill>
                <a:latin typeface="Arial Unicode MS"/>
                <a:cs typeface="Arial Unicode MS"/>
              </a:rPr>
              <a:t>Visualizações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62805" y="7216562"/>
            <a:ext cx="3653154" cy="1151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sz="3200" spc="-345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ss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ss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30" dirty="0">
                <a:solidFill>
                  <a:srgbClr val="0E0D0C"/>
                </a:solidFill>
                <a:latin typeface="Arial Unicode MS"/>
                <a:cs typeface="Arial Unicode MS"/>
              </a:rPr>
              <a:t>m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415" dirty="0">
                <a:solidFill>
                  <a:srgbClr val="0E0D0C"/>
                </a:solidFill>
                <a:latin typeface="Arial Unicode MS"/>
                <a:cs typeface="Arial Unicode MS"/>
              </a:rPr>
              <a:t>À</a:t>
            </a:r>
            <a:r>
              <a:rPr sz="3200" spc="-190" dirty="0">
                <a:solidFill>
                  <a:srgbClr val="0E0D0C"/>
                </a:solidFill>
                <a:latin typeface="Arial Unicode MS"/>
                <a:cs typeface="Arial Unicode MS"/>
              </a:rPr>
              <a:t>s  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80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10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u</a:t>
            </a:r>
            <a:r>
              <a:rPr sz="3200" spc="80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33077" y="1197492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5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33077" y="4094842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4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33077" y="7042841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4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775865" y="1608015"/>
            <a:ext cx="423545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685" dirty="0" smtClean="0">
                <a:solidFill>
                  <a:srgbClr val="FFFFFF"/>
                </a:solidFill>
                <a:latin typeface="Cambria"/>
                <a:cs typeface="Cambria"/>
              </a:rPr>
              <a:t>1</a:t>
            </a:r>
            <a:r>
              <a:rPr lang="pt-BR" sz="3600" spc="-110" dirty="0">
                <a:solidFill>
                  <a:srgbClr val="FFFFFF"/>
                </a:solidFill>
                <a:latin typeface="Cambria"/>
                <a:cs typeface="Cambria"/>
              </a:rPr>
              <a:t>5</a:t>
            </a:r>
            <a:endParaRPr sz="3600" dirty="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65740" y="4505354"/>
            <a:ext cx="860425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685" dirty="0" smtClean="0">
                <a:solidFill>
                  <a:srgbClr val="FFFFFF"/>
                </a:solidFill>
                <a:latin typeface="Cambria"/>
                <a:cs typeface="Cambria"/>
              </a:rPr>
              <a:t>1</a:t>
            </a:r>
            <a:r>
              <a:rPr sz="3600" spc="-285" dirty="0" smtClean="0">
                <a:solidFill>
                  <a:srgbClr val="FFFFFF"/>
                </a:solidFill>
                <a:latin typeface="Cambria"/>
                <a:cs typeface="Cambria"/>
              </a:rPr>
              <a:t>8</a:t>
            </a:r>
            <a:r>
              <a:rPr sz="3600" spc="-275" dirty="0" smtClean="0">
                <a:solidFill>
                  <a:srgbClr val="FFFFFF"/>
                </a:solidFill>
                <a:latin typeface="Cambria"/>
                <a:cs typeface="Cambria"/>
              </a:rPr>
              <a:t>7</a:t>
            </a:r>
            <a:r>
              <a:rPr lang="pt-BR" sz="3600" spc="-110" dirty="0">
                <a:solidFill>
                  <a:srgbClr val="FFFFFF"/>
                </a:solidFill>
                <a:latin typeface="Cambria"/>
                <a:cs typeface="Cambria"/>
              </a:rPr>
              <a:t>5</a:t>
            </a:r>
            <a:endParaRPr sz="3600" dirty="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40760" y="7453365"/>
            <a:ext cx="943610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180" dirty="0">
                <a:solidFill>
                  <a:srgbClr val="FFFFFF"/>
                </a:solidFill>
                <a:latin typeface="Cambria"/>
                <a:cs typeface="Cambria"/>
              </a:rPr>
              <a:t>2</a:t>
            </a:r>
            <a:r>
              <a:rPr sz="3600" spc="-345" dirty="0">
                <a:solidFill>
                  <a:srgbClr val="FFFFFF"/>
                </a:solidFill>
                <a:latin typeface="Cambria"/>
                <a:cs typeface="Cambria"/>
              </a:rPr>
              <a:t>7</a:t>
            </a:r>
            <a:r>
              <a:rPr sz="3600" spc="-254" dirty="0">
                <a:solidFill>
                  <a:srgbClr val="FFFFFF"/>
                </a:solidFill>
                <a:latin typeface="Cambria"/>
                <a:cs typeface="Cambria"/>
              </a:rPr>
              <a:t>2</a:t>
            </a:r>
            <a:r>
              <a:rPr sz="3600" spc="15" dirty="0">
                <a:solidFill>
                  <a:srgbClr val="FFFFFF"/>
                </a:solidFill>
                <a:latin typeface="Cambria"/>
                <a:cs typeface="Cambria"/>
              </a:rPr>
              <a:t>6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80270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81100" y="3124382"/>
            <a:ext cx="47936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4B6FBE"/>
                </a:solidFill>
                <a:latin typeface="Cambria"/>
                <a:cs typeface="Cambria"/>
              </a:rPr>
              <a:t>Números</a:t>
            </a:r>
            <a:r>
              <a:rPr sz="7200" spc="26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110" dirty="0">
                <a:solidFill>
                  <a:srgbClr val="4B6FBE"/>
                </a:solidFill>
                <a:latin typeface="Cambria"/>
                <a:cs typeface="Cambria"/>
              </a:rPr>
              <a:t>da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45133" y="4134032"/>
            <a:ext cx="40652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5" dirty="0">
                <a:solidFill>
                  <a:srgbClr val="4B6FBE"/>
                </a:solidFill>
                <a:latin typeface="Cambria"/>
                <a:cs typeface="Cambria"/>
              </a:rPr>
              <a:t>campanha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6052" y="5143682"/>
            <a:ext cx="46037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90" dirty="0">
                <a:solidFill>
                  <a:srgbClr val="4B6FBE"/>
                </a:solidFill>
                <a:latin typeface="Cambria"/>
                <a:cs typeface="Cambria"/>
              </a:rPr>
              <a:t>(Instagram)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62805" y="1341018"/>
            <a:ext cx="6760845" cy="1151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sz="3200" spc="-160" dirty="0">
                <a:solidFill>
                  <a:srgbClr val="0E0D0C"/>
                </a:solidFill>
                <a:latin typeface="Arial Unicode MS"/>
                <a:cs typeface="Arial Unicode MS"/>
              </a:rPr>
              <a:t>Postagens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05" dirty="0">
                <a:solidFill>
                  <a:srgbClr val="0E0D0C"/>
                </a:solidFill>
                <a:latin typeface="Arial Unicode MS"/>
                <a:cs typeface="Arial Unicode MS"/>
              </a:rPr>
              <a:t>(artes,</a:t>
            </a:r>
            <a:r>
              <a:rPr sz="3200" spc="-245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00" dirty="0">
                <a:solidFill>
                  <a:srgbClr val="0E0D0C"/>
                </a:solidFill>
                <a:latin typeface="Arial Unicode MS"/>
                <a:cs typeface="Arial Unicode MS"/>
              </a:rPr>
              <a:t>anúncios,</a:t>
            </a:r>
            <a:r>
              <a:rPr sz="3200" spc="-245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20" dirty="0">
                <a:solidFill>
                  <a:srgbClr val="0E0D0C"/>
                </a:solidFill>
                <a:latin typeface="Arial Unicode MS"/>
                <a:cs typeface="Arial Unicode MS"/>
              </a:rPr>
              <a:t>reels,</a:t>
            </a:r>
            <a:r>
              <a:rPr sz="3200" spc="-245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345" dirty="0">
                <a:solidFill>
                  <a:srgbClr val="0E0D0C"/>
                </a:solidFill>
                <a:latin typeface="Arial Unicode MS"/>
                <a:cs typeface="Arial Unicode MS"/>
              </a:rPr>
              <a:t>IGTV</a:t>
            </a:r>
            <a:r>
              <a:rPr sz="3200" spc="-245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10" dirty="0">
                <a:solidFill>
                  <a:srgbClr val="0E0D0C"/>
                </a:solidFill>
                <a:latin typeface="Arial Unicode MS"/>
                <a:cs typeface="Arial Unicode MS"/>
              </a:rPr>
              <a:t>e </a:t>
            </a:r>
            <a:r>
              <a:rPr sz="3200" spc="-875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00" dirty="0">
                <a:solidFill>
                  <a:srgbClr val="0E0D0C"/>
                </a:solidFill>
                <a:latin typeface="Arial Unicode MS"/>
                <a:cs typeface="Arial Unicode MS"/>
              </a:rPr>
              <a:t>lives)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62805" y="3521759"/>
            <a:ext cx="14439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0" dirty="0">
                <a:solidFill>
                  <a:srgbClr val="0E0D0C"/>
                </a:solidFill>
                <a:latin typeface="Arial Unicode MS"/>
                <a:cs typeface="Arial Unicode MS"/>
              </a:rPr>
              <a:t>Curtidas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62805" y="5652585"/>
            <a:ext cx="21951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5" dirty="0">
                <a:solidFill>
                  <a:srgbClr val="0E0D0C"/>
                </a:solidFill>
                <a:latin typeface="Arial Unicode MS"/>
                <a:cs typeface="Arial Unicode MS"/>
              </a:rPr>
              <a:t>Comentários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136676" y="1034912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5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36676" y="3065928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4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36676" y="5149712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4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650795" y="1577822"/>
            <a:ext cx="497205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275" dirty="0">
                <a:solidFill>
                  <a:srgbClr val="FFFFFF"/>
                </a:solidFill>
                <a:latin typeface="Cambria"/>
                <a:cs typeface="Cambria"/>
              </a:rPr>
              <a:t>7</a:t>
            </a:r>
            <a:r>
              <a:rPr sz="3600" spc="-10" dirty="0">
                <a:solidFill>
                  <a:srgbClr val="FFFFFF"/>
                </a:solidFill>
                <a:latin typeface="Cambria"/>
                <a:cs typeface="Cambria"/>
              </a:rPr>
              <a:t>7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61896" y="3429410"/>
            <a:ext cx="892175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200" dirty="0">
                <a:solidFill>
                  <a:srgbClr val="FFFFFF"/>
                </a:solidFill>
                <a:latin typeface="Cambria"/>
                <a:cs typeface="Cambria"/>
              </a:rPr>
              <a:t>4</a:t>
            </a:r>
            <a:r>
              <a:rPr sz="3600" spc="-685" dirty="0">
                <a:solidFill>
                  <a:srgbClr val="FFFFFF"/>
                </a:solidFill>
                <a:latin typeface="Cambria"/>
                <a:cs typeface="Cambria"/>
              </a:rPr>
              <a:t>1</a:t>
            </a:r>
            <a:r>
              <a:rPr sz="3600" spc="-200" dirty="0">
                <a:solidFill>
                  <a:srgbClr val="FFFFFF"/>
                </a:solidFill>
                <a:latin typeface="Cambria"/>
                <a:cs typeface="Cambria"/>
              </a:rPr>
              <a:t>4</a:t>
            </a:r>
            <a:r>
              <a:rPr sz="3600" spc="-85" dirty="0">
                <a:solidFill>
                  <a:srgbClr val="FFFFFF"/>
                </a:solidFill>
                <a:latin typeface="Cambria"/>
                <a:cs typeface="Cambria"/>
              </a:rPr>
              <a:t>7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28319" y="5560236"/>
            <a:ext cx="718820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345" dirty="0">
                <a:solidFill>
                  <a:srgbClr val="FFFFFF"/>
                </a:solidFill>
                <a:latin typeface="Cambria"/>
                <a:cs typeface="Cambria"/>
              </a:rPr>
              <a:t>7</a:t>
            </a:r>
            <a:r>
              <a:rPr sz="3600" spc="-200" dirty="0">
                <a:solidFill>
                  <a:srgbClr val="FFFFFF"/>
                </a:solidFill>
                <a:latin typeface="Cambria"/>
                <a:cs typeface="Cambria"/>
              </a:rPr>
              <a:t>4</a:t>
            </a:r>
            <a:r>
              <a:rPr sz="3600" spc="10" dirty="0">
                <a:solidFill>
                  <a:srgbClr val="FFFFFF"/>
                </a:solidFill>
                <a:latin typeface="Cambria"/>
                <a:cs typeface="Cambria"/>
              </a:rPr>
              <a:t>2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136676" y="7306053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4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631425" y="7716588"/>
            <a:ext cx="712470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275" dirty="0">
                <a:solidFill>
                  <a:srgbClr val="FFFFFF"/>
                </a:solidFill>
                <a:latin typeface="Cambria"/>
                <a:cs typeface="Cambria"/>
              </a:rPr>
              <a:t>7</a:t>
            </a:r>
            <a:r>
              <a:rPr sz="3600" spc="-285" dirty="0">
                <a:solidFill>
                  <a:srgbClr val="FFFFFF"/>
                </a:solidFill>
                <a:latin typeface="Cambria"/>
                <a:cs typeface="Cambria"/>
              </a:rPr>
              <a:t>8</a:t>
            </a:r>
            <a:r>
              <a:rPr sz="3600" spc="-25" dirty="0">
                <a:solidFill>
                  <a:srgbClr val="FFFFFF"/>
                </a:solidFill>
                <a:latin typeface="Cambria"/>
                <a:cs typeface="Cambria"/>
              </a:rPr>
              <a:t>8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62805" y="7808926"/>
            <a:ext cx="34131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70" dirty="0">
                <a:solidFill>
                  <a:srgbClr val="0E0D0C"/>
                </a:solidFill>
                <a:latin typeface="Arial Unicode MS"/>
                <a:cs typeface="Arial Unicode MS"/>
              </a:rPr>
              <a:t>Compartilhamentos</a:t>
            </a:r>
            <a:endParaRPr sz="32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80270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1100" y="3124382"/>
            <a:ext cx="47936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4B6FBE"/>
                </a:solidFill>
                <a:latin typeface="Cambria"/>
                <a:cs typeface="Cambria"/>
              </a:rPr>
              <a:t>Números</a:t>
            </a:r>
            <a:r>
              <a:rPr sz="7200" spc="26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110" dirty="0">
                <a:solidFill>
                  <a:srgbClr val="4B6FBE"/>
                </a:solidFill>
                <a:latin typeface="Cambria"/>
                <a:cs typeface="Cambria"/>
              </a:rPr>
              <a:t>da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45133" y="4134032"/>
            <a:ext cx="40652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5" dirty="0">
                <a:solidFill>
                  <a:srgbClr val="4B6FBE"/>
                </a:solidFill>
                <a:latin typeface="Cambria"/>
                <a:cs typeface="Cambria"/>
              </a:rPr>
              <a:t>campanha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6052" y="5143682"/>
            <a:ext cx="46037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90" dirty="0">
                <a:solidFill>
                  <a:srgbClr val="4B6FBE"/>
                </a:solidFill>
                <a:latin typeface="Cambria"/>
                <a:cs typeface="Cambria"/>
              </a:rPr>
              <a:t>(Instagram)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62805" y="1700639"/>
            <a:ext cx="44735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45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ss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80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r>
              <a:rPr sz="3200" spc="-140" dirty="0">
                <a:solidFill>
                  <a:srgbClr val="0E0D0C"/>
                </a:solidFill>
                <a:latin typeface="Arial Unicode MS"/>
                <a:cs typeface="Arial Unicode MS"/>
              </a:rPr>
              <a:t>v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30" dirty="0">
                <a:solidFill>
                  <a:srgbClr val="0E0D0C"/>
                </a:solidFill>
                <a:latin typeface="Arial Unicode MS"/>
                <a:cs typeface="Arial Unicode MS"/>
              </a:rPr>
              <a:t>m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62805" y="3521759"/>
            <a:ext cx="25685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15" dirty="0">
                <a:solidFill>
                  <a:srgbClr val="0E0D0C"/>
                </a:solidFill>
                <a:latin typeface="Arial Unicode MS"/>
                <a:cs typeface="Arial Unicode MS"/>
              </a:rPr>
              <a:t>V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55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10" dirty="0">
                <a:solidFill>
                  <a:srgbClr val="0E0D0C"/>
                </a:solidFill>
                <a:latin typeface="Arial Unicode MS"/>
                <a:cs typeface="Arial Unicode MS"/>
              </a:rPr>
              <a:t>f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85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62805" y="5652585"/>
            <a:ext cx="44564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45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ss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10" dirty="0">
                <a:solidFill>
                  <a:srgbClr val="0E0D0C"/>
                </a:solidFill>
                <a:latin typeface="Arial Unicode MS"/>
                <a:cs typeface="Arial Unicode MS"/>
              </a:rPr>
              <a:t>f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30" dirty="0">
                <a:solidFill>
                  <a:srgbClr val="0E0D0C"/>
                </a:solidFill>
                <a:latin typeface="Arial Unicode MS"/>
                <a:cs typeface="Arial Unicode MS"/>
              </a:rPr>
              <a:t>m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80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r>
              <a:rPr sz="3200" spc="-155" dirty="0">
                <a:solidFill>
                  <a:srgbClr val="0E0D0C"/>
                </a:solidFill>
                <a:latin typeface="Arial Unicode MS"/>
                <a:cs typeface="Arial Unicode MS"/>
              </a:rPr>
              <a:t>c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-155" dirty="0">
                <a:solidFill>
                  <a:srgbClr val="0E0D0C"/>
                </a:solidFill>
                <a:latin typeface="Arial Unicode MS"/>
                <a:cs typeface="Arial Unicode MS"/>
              </a:rPr>
              <a:t>ç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136676" y="1034912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5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36676" y="3065928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4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36676" y="5149712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4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541300" y="1445436"/>
            <a:ext cx="716280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180" dirty="0">
                <a:solidFill>
                  <a:srgbClr val="FFFFFF"/>
                </a:solidFill>
                <a:latin typeface="Cambria"/>
                <a:cs typeface="Cambria"/>
              </a:rPr>
              <a:t>2</a:t>
            </a:r>
            <a:r>
              <a:rPr sz="3600" spc="-345" dirty="0">
                <a:solidFill>
                  <a:srgbClr val="FFFFFF"/>
                </a:solidFill>
                <a:latin typeface="Cambria"/>
                <a:cs typeface="Cambria"/>
              </a:rPr>
              <a:t>7</a:t>
            </a:r>
            <a:r>
              <a:rPr sz="3600" spc="-25" dirty="0">
                <a:solidFill>
                  <a:srgbClr val="FFFFFF"/>
                </a:solidFill>
                <a:latin typeface="Cambria"/>
                <a:cs typeface="Cambria"/>
              </a:rPr>
              <a:t>8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51718" y="3429410"/>
            <a:ext cx="712470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254" dirty="0">
                <a:solidFill>
                  <a:srgbClr val="FFFFFF"/>
                </a:solidFill>
                <a:latin typeface="Cambria"/>
                <a:cs typeface="Cambria"/>
              </a:rPr>
              <a:t>2</a:t>
            </a:r>
            <a:r>
              <a:rPr sz="3600" spc="-250" dirty="0">
                <a:solidFill>
                  <a:srgbClr val="FFFFFF"/>
                </a:solidFill>
                <a:latin typeface="Cambria"/>
                <a:cs typeface="Cambria"/>
              </a:rPr>
              <a:t>6</a:t>
            </a:r>
            <a:r>
              <a:rPr sz="3600" spc="-85" dirty="0">
                <a:solidFill>
                  <a:srgbClr val="FFFFFF"/>
                </a:solidFill>
                <a:latin typeface="Cambria"/>
                <a:cs typeface="Cambria"/>
              </a:rPr>
              <a:t>7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22531" y="5560236"/>
            <a:ext cx="1130300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180" dirty="0">
                <a:solidFill>
                  <a:srgbClr val="FFFFFF"/>
                </a:solidFill>
                <a:latin typeface="Cambria"/>
                <a:cs typeface="Cambria"/>
              </a:rPr>
              <a:t>2</a:t>
            </a:r>
            <a:r>
              <a:rPr sz="3600" spc="-250" dirty="0">
                <a:solidFill>
                  <a:srgbClr val="FFFFFF"/>
                </a:solidFill>
                <a:latin typeface="Cambria"/>
                <a:cs typeface="Cambria"/>
              </a:rPr>
              <a:t>66</a:t>
            </a:r>
            <a:r>
              <a:rPr sz="3600" spc="-200" dirty="0">
                <a:solidFill>
                  <a:srgbClr val="FFFFFF"/>
                </a:solidFill>
                <a:latin typeface="Cambria"/>
                <a:cs typeface="Cambria"/>
              </a:rPr>
              <a:t>4</a:t>
            </a:r>
            <a:r>
              <a:rPr sz="3600" spc="-425" dirty="0">
                <a:solidFill>
                  <a:srgbClr val="FFFFFF"/>
                </a:solidFill>
                <a:latin typeface="Cambria"/>
                <a:cs typeface="Cambria"/>
              </a:rPr>
              <a:t>1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136676" y="7306053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4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528143" y="7716588"/>
            <a:ext cx="918844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685" dirty="0">
                <a:solidFill>
                  <a:srgbClr val="FFFFFF"/>
                </a:solidFill>
                <a:latin typeface="Cambria"/>
                <a:cs typeface="Cambria"/>
              </a:rPr>
              <a:t>1</a:t>
            </a:r>
            <a:r>
              <a:rPr sz="3600" spc="-180" dirty="0">
                <a:solidFill>
                  <a:srgbClr val="FFFFFF"/>
                </a:solidFill>
                <a:latin typeface="Cambria"/>
                <a:cs typeface="Cambria"/>
              </a:rPr>
              <a:t>2</a:t>
            </a:r>
            <a:r>
              <a:rPr sz="3600" spc="-275" dirty="0">
                <a:solidFill>
                  <a:srgbClr val="FFFFFF"/>
                </a:solidFill>
                <a:latin typeface="Cambria"/>
                <a:cs typeface="Cambria"/>
              </a:rPr>
              <a:t>7</a:t>
            </a:r>
            <a:r>
              <a:rPr sz="3600" spc="180" dirty="0">
                <a:solidFill>
                  <a:srgbClr val="FFFFFF"/>
                </a:solidFill>
                <a:latin typeface="Cambria"/>
                <a:cs typeface="Cambria"/>
              </a:rPr>
              <a:t>0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62805" y="7164889"/>
            <a:ext cx="3900804" cy="17138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sz="3200" spc="-345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ss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229" dirty="0">
                <a:solidFill>
                  <a:srgbClr val="0E0D0C"/>
                </a:solidFill>
                <a:latin typeface="Arial Unicode MS"/>
                <a:cs typeface="Arial Unicode MS"/>
              </a:rPr>
              <a:t>/</a:t>
            </a:r>
            <a:r>
              <a:rPr sz="3200" spc="-155" dirty="0">
                <a:solidFill>
                  <a:srgbClr val="0E0D0C"/>
                </a:solidFill>
                <a:latin typeface="Arial Unicode MS"/>
                <a:cs typeface="Arial Unicode MS"/>
              </a:rPr>
              <a:t>c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10" dirty="0">
                <a:solidFill>
                  <a:srgbClr val="0E0D0C"/>
                </a:solidFill>
                <a:latin typeface="Arial Unicode MS"/>
                <a:cs typeface="Arial Unicode MS"/>
              </a:rPr>
              <a:t>f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60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35" dirty="0">
                <a:solidFill>
                  <a:srgbClr val="0E0D0C"/>
                </a:solidFill>
                <a:latin typeface="Arial Unicode MS"/>
                <a:cs typeface="Arial Unicode MS"/>
              </a:rPr>
              <a:t>o  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ú</a:t>
            </a:r>
            <a:r>
              <a:rPr sz="3200" spc="-25" dirty="0">
                <a:solidFill>
                  <a:srgbClr val="0E0D0C"/>
                </a:solidFill>
                <a:latin typeface="Arial Unicode MS"/>
                <a:cs typeface="Arial Unicode MS"/>
              </a:rPr>
              <a:t>b</a:t>
            </a:r>
            <a:r>
              <a:rPr sz="3200" spc="80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155" dirty="0">
                <a:solidFill>
                  <a:srgbClr val="0E0D0C"/>
                </a:solidFill>
                <a:latin typeface="Arial Unicode MS"/>
                <a:cs typeface="Arial Unicode MS"/>
              </a:rPr>
              <a:t>c</a:t>
            </a:r>
            <a:r>
              <a:rPr sz="3200" spc="-55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40" dirty="0">
                <a:solidFill>
                  <a:srgbClr val="0E0D0C"/>
                </a:solidFill>
                <a:latin typeface="Arial Unicode MS"/>
                <a:cs typeface="Arial Unicode MS"/>
              </a:rPr>
              <a:t>v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u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85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35" dirty="0">
                <a:solidFill>
                  <a:srgbClr val="0E0D0C"/>
                </a:solidFill>
                <a:latin typeface="Arial Unicode MS"/>
                <a:cs typeface="Arial Unicode MS"/>
              </a:rPr>
              <a:t>o  </a:t>
            </a:r>
            <a:r>
              <a:rPr sz="3200" spc="-7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ag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30" dirty="0">
                <a:solidFill>
                  <a:srgbClr val="0E0D0C"/>
                </a:solidFill>
                <a:latin typeface="Arial Unicode MS"/>
                <a:cs typeface="Arial Unicode MS"/>
              </a:rPr>
              <a:t>m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25" dirty="0">
                <a:solidFill>
                  <a:srgbClr val="0E0D0C"/>
                </a:solidFill>
                <a:latin typeface="Arial Unicode MS"/>
                <a:cs typeface="Arial Unicode MS"/>
              </a:rPr>
              <a:t>(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g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u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120" dirty="0">
                <a:solidFill>
                  <a:srgbClr val="0E0D0C"/>
                </a:solidFill>
                <a:latin typeface="Arial Unicode MS"/>
                <a:cs typeface="Arial Unicode MS"/>
              </a:rPr>
              <a:t>)</a:t>
            </a:r>
            <a:endParaRPr sz="32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80270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81100" y="3124382"/>
            <a:ext cx="47936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>
                <a:solidFill>
                  <a:srgbClr val="4B6FBE"/>
                </a:solidFill>
                <a:latin typeface="Cambria"/>
                <a:cs typeface="Cambria"/>
              </a:rPr>
              <a:t>Números</a:t>
            </a:r>
            <a:r>
              <a:rPr sz="7200" spc="26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110" dirty="0">
                <a:solidFill>
                  <a:srgbClr val="4B6FBE"/>
                </a:solidFill>
                <a:latin typeface="Cambria"/>
                <a:cs typeface="Cambria"/>
              </a:rPr>
              <a:t>da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5215" y="4134032"/>
            <a:ext cx="7045325" cy="213233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433195" marR="5080" indent="-1421130">
              <a:lnSpc>
                <a:spcPts val="7950"/>
              </a:lnSpc>
              <a:spcBef>
                <a:spcPts val="890"/>
              </a:spcBef>
            </a:pPr>
            <a:r>
              <a:rPr sz="7200" spc="5" dirty="0">
                <a:solidFill>
                  <a:srgbClr val="4B6FBE"/>
                </a:solidFill>
                <a:latin typeface="Cambria"/>
                <a:cs typeface="Cambria"/>
              </a:rPr>
              <a:t>campanha</a:t>
            </a:r>
            <a:r>
              <a:rPr sz="7200" spc="28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105" dirty="0">
                <a:solidFill>
                  <a:srgbClr val="4B6FBE"/>
                </a:solidFill>
                <a:latin typeface="Cambria"/>
                <a:cs typeface="Cambria"/>
              </a:rPr>
              <a:t>(World </a:t>
            </a:r>
            <a:r>
              <a:rPr sz="7200" spc="-157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35" dirty="0">
                <a:solidFill>
                  <a:srgbClr val="4B6FBE"/>
                </a:solidFill>
                <a:latin typeface="Cambria"/>
                <a:cs typeface="Cambria"/>
              </a:rPr>
              <a:t>Voice</a:t>
            </a:r>
            <a:r>
              <a:rPr sz="7200" spc="33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105" dirty="0">
                <a:solidFill>
                  <a:srgbClr val="4B6FBE"/>
                </a:solidFill>
                <a:latin typeface="Cambria"/>
                <a:cs typeface="Cambria"/>
              </a:rPr>
              <a:t>Day)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62805" y="3034186"/>
            <a:ext cx="29800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41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155" dirty="0">
                <a:solidFill>
                  <a:srgbClr val="0E0D0C"/>
                </a:solidFill>
                <a:latin typeface="Arial Unicode MS"/>
                <a:cs typeface="Arial Unicode MS"/>
              </a:rPr>
              <a:t>ç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õ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g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62805" y="7000527"/>
            <a:ext cx="30206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45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ss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g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66467" y="2531325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4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49771" y="6467198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4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794433" y="2941849"/>
            <a:ext cx="502920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250" dirty="0">
                <a:solidFill>
                  <a:srgbClr val="FFFFFF"/>
                </a:solidFill>
                <a:latin typeface="Cambria"/>
                <a:cs typeface="Cambria"/>
              </a:rPr>
              <a:t>6</a:t>
            </a:r>
            <a:r>
              <a:rPr sz="3600" spc="10" dirty="0">
                <a:solidFill>
                  <a:srgbClr val="FFFFFF"/>
                </a:solidFill>
                <a:latin typeface="Cambria"/>
                <a:cs typeface="Cambria"/>
              </a:rPr>
              <a:t>2</a:t>
            </a:r>
            <a:endParaRPr sz="360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99555" y="6877722"/>
            <a:ext cx="1259840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200" dirty="0">
                <a:solidFill>
                  <a:srgbClr val="FFFFFF"/>
                </a:solidFill>
                <a:latin typeface="Cambria"/>
                <a:cs typeface="Cambria"/>
              </a:rPr>
              <a:t>4</a:t>
            </a:r>
            <a:r>
              <a:rPr sz="3600" spc="-85" dirty="0">
                <a:solidFill>
                  <a:srgbClr val="FFFFFF"/>
                </a:solidFill>
                <a:latin typeface="Cambria"/>
                <a:cs typeface="Cambria"/>
              </a:rPr>
              <a:t>000</a:t>
            </a:r>
            <a:r>
              <a:rPr sz="3600" spc="180" dirty="0">
                <a:solidFill>
                  <a:srgbClr val="FFFFFF"/>
                </a:solidFill>
                <a:latin typeface="Cambria"/>
                <a:cs typeface="Cambria"/>
              </a:rPr>
              <a:t>0</a:t>
            </a:r>
            <a:endParaRPr sz="3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2191505" y="9232771"/>
            <a:ext cx="56972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6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hu</a:t>
            </a:r>
            <a:r>
              <a:rPr sz="3200" spc="-35" dirty="0">
                <a:solidFill>
                  <a:srgbClr val="0E0D0C"/>
                </a:solidFill>
                <a:latin typeface="Arial Unicode MS"/>
                <a:cs typeface="Arial Unicode MS"/>
              </a:rPr>
              <a:t>m</a:t>
            </a:r>
            <a:r>
              <a:rPr sz="3200" spc="-180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10" dirty="0">
                <a:solidFill>
                  <a:srgbClr val="0E0D0C"/>
                </a:solidFill>
                <a:latin typeface="Arial Unicode MS"/>
                <a:cs typeface="Arial Unicode MS"/>
              </a:rPr>
              <a:t>f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-210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210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10" dirty="0">
                <a:solidFill>
                  <a:srgbClr val="0E0D0C"/>
                </a:solidFill>
                <a:latin typeface="Arial Unicode MS"/>
                <a:cs typeface="Arial Unicode MS"/>
              </a:rPr>
              <a:t>f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-155" dirty="0">
                <a:solidFill>
                  <a:srgbClr val="0E0D0C"/>
                </a:solidFill>
                <a:latin typeface="Arial Unicode MS"/>
                <a:cs typeface="Arial Unicode MS"/>
              </a:rPr>
              <a:t>c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35" dirty="0">
                <a:solidFill>
                  <a:srgbClr val="0E0D0C"/>
                </a:solidFill>
                <a:latin typeface="Arial Unicode MS"/>
                <a:cs typeface="Arial Unicode MS"/>
              </a:rPr>
              <a:t>m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-55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76131" y="2088764"/>
            <a:ext cx="14116050" cy="563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500" spc="195" dirty="0">
                <a:solidFill>
                  <a:srgbClr val="0E0D0C"/>
                </a:solidFill>
                <a:latin typeface="Century Gothic"/>
                <a:cs typeface="Century Gothic"/>
              </a:rPr>
              <a:t>As</a:t>
            </a:r>
            <a:r>
              <a:rPr sz="3500" spc="-25" dirty="0">
                <a:solidFill>
                  <a:srgbClr val="0E0D0C"/>
                </a:solidFill>
                <a:latin typeface="Century Gothic"/>
                <a:cs typeface="Century Gothic"/>
              </a:rPr>
              <a:t> </a:t>
            </a:r>
            <a:r>
              <a:rPr sz="3500" spc="229" dirty="0">
                <a:solidFill>
                  <a:srgbClr val="0E0D0C"/>
                </a:solidFill>
                <a:latin typeface="Century Gothic"/>
                <a:cs typeface="Century Gothic"/>
              </a:rPr>
              <a:t>69</a:t>
            </a:r>
            <a:r>
              <a:rPr sz="3500" spc="-25" dirty="0">
                <a:solidFill>
                  <a:srgbClr val="0E0D0C"/>
                </a:solidFill>
                <a:latin typeface="Century Gothic"/>
                <a:cs typeface="Century Gothic"/>
              </a:rPr>
              <a:t> </a:t>
            </a:r>
            <a:r>
              <a:rPr sz="3500" spc="-65" dirty="0">
                <a:solidFill>
                  <a:srgbClr val="0E0D0C"/>
                </a:solidFill>
                <a:latin typeface="Century Gothic"/>
                <a:cs typeface="Century Gothic"/>
              </a:rPr>
              <a:t>ações</a:t>
            </a:r>
            <a:r>
              <a:rPr sz="3500" spc="-20" dirty="0">
                <a:solidFill>
                  <a:srgbClr val="0E0D0C"/>
                </a:solidFill>
                <a:latin typeface="Century Gothic"/>
                <a:cs typeface="Century Gothic"/>
              </a:rPr>
              <a:t> </a:t>
            </a:r>
            <a:r>
              <a:rPr sz="3500" spc="105" dirty="0">
                <a:solidFill>
                  <a:srgbClr val="0E0D0C"/>
                </a:solidFill>
                <a:latin typeface="Century Gothic"/>
                <a:cs typeface="Century Gothic"/>
              </a:rPr>
              <a:t>obtiveram</a:t>
            </a:r>
            <a:r>
              <a:rPr sz="3500" spc="-25" dirty="0">
                <a:solidFill>
                  <a:srgbClr val="0E0D0C"/>
                </a:solidFill>
                <a:latin typeface="Century Gothic"/>
                <a:cs typeface="Century Gothic"/>
              </a:rPr>
              <a:t> </a:t>
            </a:r>
            <a:r>
              <a:rPr sz="3500" spc="345" dirty="0">
                <a:solidFill>
                  <a:srgbClr val="0E0D0C"/>
                </a:solidFill>
                <a:latin typeface="Century Gothic"/>
                <a:cs typeface="Century Gothic"/>
              </a:rPr>
              <a:t>um</a:t>
            </a:r>
            <a:r>
              <a:rPr sz="3500" spc="-25" dirty="0">
                <a:solidFill>
                  <a:srgbClr val="0E0D0C"/>
                </a:solidFill>
                <a:latin typeface="Century Gothic"/>
                <a:cs typeface="Century Gothic"/>
              </a:rPr>
              <a:t> </a:t>
            </a:r>
            <a:r>
              <a:rPr sz="3500" spc="-95" dirty="0">
                <a:solidFill>
                  <a:srgbClr val="0E0D0C"/>
                </a:solidFill>
                <a:latin typeface="Century Gothic"/>
                <a:cs typeface="Century Gothic"/>
              </a:rPr>
              <a:t>alcance</a:t>
            </a:r>
            <a:r>
              <a:rPr sz="3500" spc="-20" dirty="0">
                <a:solidFill>
                  <a:srgbClr val="0E0D0C"/>
                </a:solidFill>
                <a:latin typeface="Century Gothic"/>
                <a:cs typeface="Century Gothic"/>
              </a:rPr>
              <a:t> </a:t>
            </a:r>
            <a:r>
              <a:rPr sz="3500" spc="-60" dirty="0">
                <a:solidFill>
                  <a:srgbClr val="0E0D0C"/>
                </a:solidFill>
                <a:latin typeface="Century Gothic"/>
                <a:cs typeface="Century Gothic"/>
              </a:rPr>
              <a:t>de</a:t>
            </a:r>
            <a:r>
              <a:rPr sz="3500" spc="-25" dirty="0">
                <a:solidFill>
                  <a:srgbClr val="0E0D0C"/>
                </a:solidFill>
                <a:latin typeface="Century Gothic"/>
                <a:cs typeface="Century Gothic"/>
              </a:rPr>
              <a:t> </a:t>
            </a:r>
            <a:r>
              <a:rPr sz="3500" spc="204" dirty="0">
                <a:solidFill>
                  <a:srgbClr val="0E0D0C"/>
                </a:solidFill>
                <a:latin typeface="Century Gothic"/>
                <a:cs typeface="Century Gothic"/>
              </a:rPr>
              <a:t>mais</a:t>
            </a:r>
            <a:r>
              <a:rPr sz="3500" spc="-20" dirty="0">
                <a:solidFill>
                  <a:srgbClr val="0E0D0C"/>
                </a:solidFill>
                <a:latin typeface="Century Gothic"/>
                <a:cs typeface="Century Gothic"/>
              </a:rPr>
              <a:t> </a:t>
            </a:r>
            <a:r>
              <a:rPr sz="3500" spc="-60" dirty="0">
                <a:solidFill>
                  <a:srgbClr val="0E0D0C"/>
                </a:solidFill>
                <a:latin typeface="Century Gothic"/>
                <a:cs typeface="Century Gothic"/>
              </a:rPr>
              <a:t>de</a:t>
            </a:r>
            <a:r>
              <a:rPr sz="3500" spc="-25" dirty="0">
                <a:solidFill>
                  <a:srgbClr val="0E0D0C"/>
                </a:solidFill>
                <a:latin typeface="Century Gothic"/>
                <a:cs typeface="Century Gothic"/>
              </a:rPr>
              <a:t> </a:t>
            </a:r>
            <a:r>
              <a:rPr sz="3500" spc="409" dirty="0">
                <a:solidFill>
                  <a:srgbClr val="0E0D0C"/>
                </a:solidFill>
                <a:latin typeface="Century Gothic"/>
                <a:cs typeface="Century Gothic"/>
              </a:rPr>
              <a:t>40</a:t>
            </a:r>
            <a:r>
              <a:rPr sz="3500" spc="-25" dirty="0">
                <a:solidFill>
                  <a:srgbClr val="0E0D0C"/>
                </a:solidFill>
                <a:latin typeface="Century Gothic"/>
                <a:cs typeface="Century Gothic"/>
              </a:rPr>
              <a:t> </a:t>
            </a:r>
            <a:r>
              <a:rPr sz="3500" spc="330" dirty="0">
                <a:solidFill>
                  <a:srgbClr val="0E0D0C"/>
                </a:solidFill>
                <a:latin typeface="Century Gothic"/>
                <a:cs typeface="Century Gothic"/>
              </a:rPr>
              <a:t>mil</a:t>
            </a:r>
            <a:r>
              <a:rPr sz="3500" spc="-20" dirty="0">
                <a:solidFill>
                  <a:srgbClr val="0E0D0C"/>
                </a:solidFill>
                <a:latin typeface="Century Gothic"/>
                <a:cs typeface="Century Gothic"/>
              </a:rPr>
              <a:t> </a:t>
            </a:r>
            <a:r>
              <a:rPr sz="3500" spc="70" dirty="0">
                <a:solidFill>
                  <a:srgbClr val="0E0D0C"/>
                </a:solidFill>
                <a:latin typeface="Century Gothic"/>
                <a:cs typeface="Century Gothic"/>
              </a:rPr>
              <a:t>pessoas.</a:t>
            </a:r>
            <a:endParaRPr sz="3500">
              <a:latin typeface="Century Gothic"/>
              <a:cs typeface="Century Gothic"/>
            </a:endParaRPr>
          </a:p>
        </p:txBody>
      </p:sp>
      <p:pic>
        <p:nvPicPr>
          <p:cNvPr id="13" name="Picture 2" descr="Instagram Logo - PNG e Vetor - Download d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034923"/>
            <a:ext cx="628290" cy="62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YouTube Logo - PNG e Vetor - Download d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764851" y="7050906"/>
            <a:ext cx="853307" cy="5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714290"/>
            <a:ext cx="3076978" cy="3076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016" y="3714290"/>
            <a:ext cx="3076978" cy="3076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391632" cy="572198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18759" y="6747991"/>
            <a:ext cx="3169239" cy="353900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76534" y="6921163"/>
            <a:ext cx="2688113" cy="26729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18756" y="6932208"/>
            <a:ext cx="2712288" cy="266464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54871" y="2306952"/>
            <a:ext cx="3552824" cy="2390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15186" y="2496955"/>
            <a:ext cx="3600449" cy="2009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01144" y="5094880"/>
            <a:ext cx="4410074" cy="18002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47262" y="2496954"/>
            <a:ext cx="4895849" cy="17906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83223" y="4960989"/>
            <a:ext cx="4552949" cy="16097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3496058" y="4699989"/>
            <a:ext cx="2762249" cy="206692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727345" y="837143"/>
            <a:ext cx="8833485" cy="10833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900" spc="-5" dirty="0">
                <a:solidFill>
                  <a:srgbClr val="4B6FBE"/>
                </a:solidFill>
                <a:latin typeface="Cambria"/>
                <a:cs typeface="Cambria"/>
              </a:rPr>
              <a:t>Instituições</a:t>
            </a:r>
            <a:r>
              <a:rPr sz="6900" spc="28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6900" spc="-75" dirty="0">
                <a:solidFill>
                  <a:srgbClr val="4B6FBE"/>
                </a:solidFill>
                <a:latin typeface="Cambria"/>
                <a:cs typeface="Cambria"/>
              </a:rPr>
              <a:t>Apoiadoras</a:t>
            </a:r>
            <a:endParaRPr sz="69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7755302" cy="10286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30151" y="3642352"/>
            <a:ext cx="51225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95" dirty="0">
                <a:solidFill>
                  <a:srgbClr val="4B6FBE"/>
                </a:solidFill>
                <a:latin typeface="Cambria"/>
                <a:cs typeface="Cambria"/>
              </a:rPr>
              <a:t>População</a:t>
            </a:r>
            <a:r>
              <a:rPr sz="7200" spc="28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200" dirty="0">
                <a:solidFill>
                  <a:srgbClr val="4B6FBE"/>
                </a:solidFill>
                <a:latin typeface="Cambria"/>
                <a:cs typeface="Cambria"/>
              </a:rPr>
              <a:t>de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4710" y="4652002"/>
            <a:ext cx="78930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45" dirty="0">
                <a:solidFill>
                  <a:srgbClr val="4B6FBE"/>
                </a:solidFill>
                <a:latin typeface="Cambria"/>
                <a:cs typeface="Cambria"/>
              </a:rPr>
              <a:t>abrangência</a:t>
            </a:r>
            <a:r>
              <a:rPr sz="7200" spc="30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110" dirty="0">
                <a:solidFill>
                  <a:srgbClr val="4B6FBE"/>
                </a:solidFill>
                <a:latin typeface="Cambria"/>
                <a:cs typeface="Cambria"/>
              </a:rPr>
              <a:t>da</a:t>
            </a:r>
            <a:r>
              <a:rPr sz="7200" spc="30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140" dirty="0">
                <a:solidFill>
                  <a:srgbClr val="4B6FBE"/>
                </a:solidFill>
                <a:latin typeface="Cambria"/>
                <a:cs typeface="Cambria"/>
              </a:rPr>
              <a:t>ação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36399" y="1134003"/>
            <a:ext cx="657288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55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155" dirty="0">
                <a:solidFill>
                  <a:srgbClr val="0E0D0C"/>
                </a:solidFill>
                <a:latin typeface="Arial Unicode MS"/>
                <a:cs typeface="Arial Unicode MS"/>
              </a:rPr>
              <a:t>c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210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55" dirty="0">
                <a:solidFill>
                  <a:srgbClr val="0E0D0C"/>
                </a:solidFill>
                <a:latin typeface="Arial Unicode MS"/>
                <a:cs typeface="Arial Unicode MS"/>
              </a:rPr>
              <a:t>c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u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210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395" dirty="0">
                <a:solidFill>
                  <a:srgbClr val="0E0D0C"/>
                </a:solidFill>
                <a:latin typeface="Arial Unicode MS"/>
                <a:cs typeface="Arial Unicode MS"/>
              </a:rPr>
              <a:t>F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u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80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g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180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54457" y="2776794"/>
            <a:ext cx="333882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45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10" dirty="0">
                <a:solidFill>
                  <a:srgbClr val="0E0D0C"/>
                </a:solidFill>
                <a:latin typeface="Arial Unicode MS"/>
                <a:cs typeface="Arial Unicode MS"/>
              </a:rPr>
              <a:t>f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ss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180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40" dirty="0">
                <a:solidFill>
                  <a:srgbClr val="0E0D0C"/>
                </a:solidFill>
                <a:latin typeface="Arial Unicode MS"/>
                <a:cs typeface="Arial Unicode MS"/>
              </a:rPr>
              <a:t>v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260" dirty="0">
                <a:solidFill>
                  <a:srgbClr val="0E0D0C"/>
                </a:solidFill>
                <a:latin typeface="Arial Unicode MS"/>
                <a:cs typeface="Arial Unicode MS"/>
              </a:rPr>
              <a:t>z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36399" y="5956313"/>
            <a:ext cx="49034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45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155" dirty="0">
                <a:solidFill>
                  <a:srgbClr val="0E0D0C"/>
                </a:solidFill>
                <a:latin typeface="Arial Unicode MS"/>
                <a:cs typeface="Arial Unicode MS"/>
              </a:rPr>
              <a:t>c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210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10" dirty="0">
                <a:solidFill>
                  <a:srgbClr val="0E0D0C"/>
                </a:solidFill>
                <a:latin typeface="Arial Unicode MS"/>
                <a:cs typeface="Arial Unicode MS"/>
              </a:rPr>
              <a:t>f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u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55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ó</a:t>
            </a:r>
            <a:r>
              <a:rPr sz="3200" spc="80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g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89976" y="569348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5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5016" y="2240457"/>
            <a:ext cx="1543685" cy="3219450"/>
          </a:xfrm>
          <a:custGeom>
            <a:avLst/>
            <a:gdLst/>
            <a:ahLst/>
            <a:cxnLst/>
            <a:rect l="l" t="t" r="r" b="b"/>
            <a:pathLst>
              <a:path w="1543684" h="3219450">
                <a:moveTo>
                  <a:pt x="1543672" y="2491943"/>
                </a:moveTo>
                <a:lnTo>
                  <a:pt x="1541246" y="2436672"/>
                </a:lnTo>
                <a:lnTo>
                  <a:pt x="1533969" y="2382621"/>
                </a:lnTo>
                <a:lnTo>
                  <a:pt x="1523034" y="2334793"/>
                </a:lnTo>
                <a:lnTo>
                  <a:pt x="1508836" y="2288121"/>
                </a:lnTo>
                <a:lnTo>
                  <a:pt x="1491665" y="2242591"/>
                </a:lnTo>
                <a:lnTo>
                  <a:pt x="1471790" y="2198166"/>
                </a:lnTo>
                <a:lnTo>
                  <a:pt x="1449476" y="2154847"/>
                </a:lnTo>
                <a:lnTo>
                  <a:pt x="1425016" y="2112581"/>
                </a:lnTo>
                <a:lnTo>
                  <a:pt x="1398676" y="2071370"/>
                </a:lnTo>
                <a:lnTo>
                  <a:pt x="1370736" y="2031174"/>
                </a:lnTo>
                <a:lnTo>
                  <a:pt x="1341462" y="1991969"/>
                </a:lnTo>
                <a:lnTo>
                  <a:pt x="1311135" y="1953742"/>
                </a:lnTo>
                <a:lnTo>
                  <a:pt x="1280325" y="1917230"/>
                </a:lnTo>
                <a:lnTo>
                  <a:pt x="1248219" y="1881784"/>
                </a:lnTo>
                <a:lnTo>
                  <a:pt x="1214767" y="1847596"/>
                </a:lnTo>
                <a:lnTo>
                  <a:pt x="1179944" y="1814880"/>
                </a:lnTo>
                <a:lnTo>
                  <a:pt x="1143698" y="1783842"/>
                </a:lnTo>
                <a:lnTo>
                  <a:pt x="1105966" y="1754682"/>
                </a:lnTo>
                <a:lnTo>
                  <a:pt x="1066736" y="1727593"/>
                </a:lnTo>
                <a:lnTo>
                  <a:pt x="1025931" y="1702777"/>
                </a:lnTo>
                <a:lnTo>
                  <a:pt x="983513" y="1680438"/>
                </a:lnTo>
                <a:lnTo>
                  <a:pt x="935075" y="1658226"/>
                </a:lnTo>
                <a:lnTo>
                  <a:pt x="884428" y="1638998"/>
                </a:lnTo>
                <a:lnTo>
                  <a:pt x="832383" y="1624812"/>
                </a:lnTo>
                <a:lnTo>
                  <a:pt x="779767" y="1617700"/>
                </a:lnTo>
                <a:lnTo>
                  <a:pt x="727367" y="1618068"/>
                </a:lnTo>
                <a:lnTo>
                  <a:pt x="675386" y="1624774"/>
                </a:lnTo>
                <a:lnTo>
                  <a:pt x="624497" y="1637487"/>
                </a:lnTo>
                <a:lnTo>
                  <a:pt x="575360" y="1655864"/>
                </a:lnTo>
                <a:lnTo>
                  <a:pt x="527850" y="1679867"/>
                </a:lnTo>
                <a:lnTo>
                  <a:pt x="483349" y="1709356"/>
                </a:lnTo>
                <a:lnTo>
                  <a:pt x="442747" y="1743875"/>
                </a:lnTo>
                <a:lnTo>
                  <a:pt x="406869" y="1782978"/>
                </a:lnTo>
                <a:lnTo>
                  <a:pt x="379082" y="1821637"/>
                </a:lnTo>
                <a:lnTo>
                  <a:pt x="355523" y="1862683"/>
                </a:lnTo>
                <a:lnTo>
                  <a:pt x="335051" y="1905444"/>
                </a:lnTo>
                <a:lnTo>
                  <a:pt x="316534" y="1949272"/>
                </a:lnTo>
                <a:lnTo>
                  <a:pt x="298843" y="1993531"/>
                </a:lnTo>
                <a:lnTo>
                  <a:pt x="279844" y="2038819"/>
                </a:lnTo>
                <a:lnTo>
                  <a:pt x="259397" y="2083396"/>
                </a:lnTo>
                <a:lnTo>
                  <a:pt x="237807" y="2127415"/>
                </a:lnTo>
                <a:lnTo>
                  <a:pt x="215404" y="2171052"/>
                </a:lnTo>
                <a:lnTo>
                  <a:pt x="192506" y="2214448"/>
                </a:lnTo>
                <a:lnTo>
                  <a:pt x="169405" y="2257768"/>
                </a:lnTo>
                <a:lnTo>
                  <a:pt x="146431" y="2301163"/>
                </a:lnTo>
                <a:lnTo>
                  <a:pt x="123901" y="2344788"/>
                </a:lnTo>
                <a:lnTo>
                  <a:pt x="102133" y="2388819"/>
                </a:lnTo>
                <a:lnTo>
                  <a:pt x="81419" y="2433396"/>
                </a:lnTo>
                <a:lnTo>
                  <a:pt x="62103" y="2478684"/>
                </a:lnTo>
                <a:lnTo>
                  <a:pt x="45034" y="2523706"/>
                </a:lnTo>
                <a:lnTo>
                  <a:pt x="30175" y="2569756"/>
                </a:lnTo>
                <a:lnTo>
                  <a:pt x="17881" y="2616606"/>
                </a:lnTo>
                <a:lnTo>
                  <a:pt x="8521" y="2664053"/>
                </a:lnTo>
                <a:lnTo>
                  <a:pt x="2438" y="2711881"/>
                </a:lnTo>
                <a:lnTo>
                  <a:pt x="0" y="2759849"/>
                </a:lnTo>
                <a:lnTo>
                  <a:pt x="1574" y="2807766"/>
                </a:lnTo>
                <a:lnTo>
                  <a:pt x="7518" y="2855391"/>
                </a:lnTo>
                <a:lnTo>
                  <a:pt x="18199" y="2902534"/>
                </a:lnTo>
                <a:lnTo>
                  <a:pt x="33972" y="2948952"/>
                </a:lnTo>
                <a:lnTo>
                  <a:pt x="56400" y="2995396"/>
                </a:lnTo>
                <a:lnTo>
                  <a:pt x="84099" y="3037294"/>
                </a:lnTo>
                <a:lnTo>
                  <a:pt x="116522" y="3074682"/>
                </a:lnTo>
                <a:lnTo>
                  <a:pt x="153149" y="3107652"/>
                </a:lnTo>
                <a:lnTo>
                  <a:pt x="193446" y="3136214"/>
                </a:lnTo>
                <a:lnTo>
                  <a:pt x="236880" y="3160458"/>
                </a:lnTo>
                <a:lnTo>
                  <a:pt x="282917" y="3180423"/>
                </a:lnTo>
                <a:lnTo>
                  <a:pt x="331025" y="3196145"/>
                </a:lnTo>
                <a:lnTo>
                  <a:pt x="380669" y="3207702"/>
                </a:lnTo>
                <a:lnTo>
                  <a:pt x="432536" y="3215335"/>
                </a:lnTo>
                <a:lnTo>
                  <a:pt x="484606" y="3219170"/>
                </a:lnTo>
                <a:lnTo>
                  <a:pt x="536740" y="3219412"/>
                </a:lnTo>
                <a:lnTo>
                  <a:pt x="588810" y="3216275"/>
                </a:lnTo>
                <a:lnTo>
                  <a:pt x="640651" y="3209963"/>
                </a:lnTo>
                <a:lnTo>
                  <a:pt x="692137" y="3200717"/>
                </a:lnTo>
                <a:lnTo>
                  <a:pt x="743127" y="3188728"/>
                </a:lnTo>
                <a:lnTo>
                  <a:pt x="793470" y="3174225"/>
                </a:lnTo>
                <a:lnTo>
                  <a:pt x="843038" y="3157397"/>
                </a:lnTo>
                <a:lnTo>
                  <a:pt x="891667" y="3138487"/>
                </a:lnTo>
                <a:lnTo>
                  <a:pt x="939571" y="3117761"/>
                </a:lnTo>
                <a:lnTo>
                  <a:pt x="986701" y="3095333"/>
                </a:lnTo>
                <a:lnTo>
                  <a:pt x="1033132" y="3071418"/>
                </a:lnTo>
                <a:lnTo>
                  <a:pt x="1078941" y="3046272"/>
                </a:lnTo>
                <a:lnTo>
                  <a:pt x="1124204" y="3020110"/>
                </a:lnTo>
                <a:lnTo>
                  <a:pt x="1168641" y="2993567"/>
                </a:lnTo>
                <a:lnTo>
                  <a:pt x="1212875" y="2966529"/>
                </a:lnTo>
                <a:lnTo>
                  <a:pt x="1256677" y="2938767"/>
                </a:lnTo>
                <a:lnTo>
                  <a:pt x="1299756" y="2910027"/>
                </a:lnTo>
                <a:lnTo>
                  <a:pt x="1341856" y="2880068"/>
                </a:lnTo>
                <a:lnTo>
                  <a:pt x="1378470" y="2851239"/>
                </a:lnTo>
                <a:lnTo>
                  <a:pt x="1412621" y="2820047"/>
                </a:lnTo>
                <a:lnTo>
                  <a:pt x="1443685" y="2786126"/>
                </a:lnTo>
                <a:lnTo>
                  <a:pt x="1471079" y="2749105"/>
                </a:lnTo>
                <a:lnTo>
                  <a:pt x="1494193" y="2708643"/>
                </a:lnTo>
                <a:lnTo>
                  <a:pt x="1515745" y="2657043"/>
                </a:lnTo>
                <a:lnTo>
                  <a:pt x="1531061" y="2603208"/>
                </a:lnTo>
                <a:lnTo>
                  <a:pt x="1540306" y="2547912"/>
                </a:lnTo>
                <a:lnTo>
                  <a:pt x="1543672" y="2491943"/>
                </a:lnTo>
                <a:close/>
              </a:path>
              <a:path w="1543684" h="3219450">
                <a:moveTo>
                  <a:pt x="1543672" y="874242"/>
                </a:moveTo>
                <a:lnTo>
                  <a:pt x="1541246" y="818972"/>
                </a:lnTo>
                <a:lnTo>
                  <a:pt x="1533969" y="764921"/>
                </a:lnTo>
                <a:lnTo>
                  <a:pt x="1523034" y="717092"/>
                </a:lnTo>
                <a:lnTo>
                  <a:pt x="1508836" y="670420"/>
                </a:lnTo>
                <a:lnTo>
                  <a:pt x="1491665" y="624890"/>
                </a:lnTo>
                <a:lnTo>
                  <a:pt x="1471790" y="580466"/>
                </a:lnTo>
                <a:lnTo>
                  <a:pt x="1449476" y="537146"/>
                </a:lnTo>
                <a:lnTo>
                  <a:pt x="1425016" y="494880"/>
                </a:lnTo>
                <a:lnTo>
                  <a:pt x="1398676" y="453669"/>
                </a:lnTo>
                <a:lnTo>
                  <a:pt x="1370736" y="413461"/>
                </a:lnTo>
                <a:lnTo>
                  <a:pt x="1341462" y="374269"/>
                </a:lnTo>
                <a:lnTo>
                  <a:pt x="1311135" y="336042"/>
                </a:lnTo>
                <a:lnTo>
                  <a:pt x="1280325" y="299529"/>
                </a:lnTo>
                <a:lnTo>
                  <a:pt x="1248219" y="264083"/>
                </a:lnTo>
                <a:lnTo>
                  <a:pt x="1214767" y="229895"/>
                </a:lnTo>
                <a:lnTo>
                  <a:pt x="1179944" y="197180"/>
                </a:lnTo>
                <a:lnTo>
                  <a:pt x="1143698" y="166141"/>
                </a:lnTo>
                <a:lnTo>
                  <a:pt x="1105966" y="136982"/>
                </a:lnTo>
                <a:lnTo>
                  <a:pt x="1066736" y="109880"/>
                </a:lnTo>
                <a:lnTo>
                  <a:pt x="1025931" y="85077"/>
                </a:lnTo>
                <a:lnTo>
                  <a:pt x="983513" y="62738"/>
                </a:lnTo>
                <a:lnTo>
                  <a:pt x="935075" y="40525"/>
                </a:lnTo>
                <a:lnTo>
                  <a:pt x="884428" y="21297"/>
                </a:lnTo>
                <a:lnTo>
                  <a:pt x="832383" y="7112"/>
                </a:lnTo>
                <a:lnTo>
                  <a:pt x="779767" y="0"/>
                </a:lnTo>
                <a:lnTo>
                  <a:pt x="727367" y="368"/>
                </a:lnTo>
                <a:lnTo>
                  <a:pt x="675386" y="7073"/>
                </a:lnTo>
                <a:lnTo>
                  <a:pt x="624497" y="19786"/>
                </a:lnTo>
                <a:lnTo>
                  <a:pt x="575360" y="38163"/>
                </a:lnTo>
                <a:lnTo>
                  <a:pt x="527850" y="62166"/>
                </a:lnTo>
                <a:lnTo>
                  <a:pt x="483349" y="91643"/>
                </a:lnTo>
                <a:lnTo>
                  <a:pt x="442747" y="126174"/>
                </a:lnTo>
                <a:lnTo>
                  <a:pt x="406869" y="165265"/>
                </a:lnTo>
                <a:lnTo>
                  <a:pt x="379082" y="203936"/>
                </a:lnTo>
                <a:lnTo>
                  <a:pt x="355523" y="244970"/>
                </a:lnTo>
                <a:lnTo>
                  <a:pt x="335051" y="287743"/>
                </a:lnTo>
                <a:lnTo>
                  <a:pt x="316534" y="331571"/>
                </a:lnTo>
                <a:lnTo>
                  <a:pt x="298843" y="375831"/>
                </a:lnTo>
                <a:lnTo>
                  <a:pt x="279844" y="421119"/>
                </a:lnTo>
                <a:lnTo>
                  <a:pt x="259397" y="465696"/>
                </a:lnTo>
                <a:lnTo>
                  <a:pt x="237807" y="509714"/>
                </a:lnTo>
                <a:lnTo>
                  <a:pt x="215404" y="553351"/>
                </a:lnTo>
                <a:lnTo>
                  <a:pt x="192506" y="596747"/>
                </a:lnTo>
                <a:lnTo>
                  <a:pt x="169405" y="640067"/>
                </a:lnTo>
                <a:lnTo>
                  <a:pt x="146431" y="683463"/>
                </a:lnTo>
                <a:lnTo>
                  <a:pt x="123901" y="727087"/>
                </a:lnTo>
                <a:lnTo>
                  <a:pt x="102133" y="771118"/>
                </a:lnTo>
                <a:lnTo>
                  <a:pt x="81419" y="815695"/>
                </a:lnTo>
                <a:lnTo>
                  <a:pt x="62103" y="860983"/>
                </a:lnTo>
                <a:lnTo>
                  <a:pt x="45034" y="906005"/>
                </a:lnTo>
                <a:lnTo>
                  <a:pt x="30175" y="952055"/>
                </a:lnTo>
                <a:lnTo>
                  <a:pt x="17881" y="998905"/>
                </a:lnTo>
                <a:lnTo>
                  <a:pt x="8521" y="1046353"/>
                </a:lnTo>
                <a:lnTo>
                  <a:pt x="2438" y="1094181"/>
                </a:lnTo>
                <a:lnTo>
                  <a:pt x="0" y="1142149"/>
                </a:lnTo>
                <a:lnTo>
                  <a:pt x="1574" y="1190066"/>
                </a:lnTo>
                <a:lnTo>
                  <a:pt x="7518" y="1237691"/>
                </a:lnTo>
                <a:lnTo>
                  <a:pt x="18199" y="1284833"/>
                </a:lnTo>
                <a:lnTo>
                  <a:pt x="33972" y="1331252"/>
                </a:lnTo>
                <a:lnTo>
                  <a:pt x="56400" y="1377696"/>
                </a:lnTo>
                <a:lnTo>
                  <a:pt x="84099" y="1419593"/>
                </a:lnTo>
                <a:lnTo>
                  <a:pt x="116522" y="1456982"/>
                </a:lnTo>
                <a:lnTo>
                  <a:pt x="153149" y="1489951"/>
                </a:lnTo>
                <a:lnTo>
                  <a:pt x="193446" y="1518513"/>
                </a:lnTo>
                <a:lnTo>
                  <a:pt x="236880" y="1542757"/>
                </a:lnTo>
                <a:lnTo>
                  <a:pt x="282917" y="1562709"/>
                </a:lnTo>
                <a:lnTo>
                  <a:pt x="331025" y="1578444"/>
                </a:lnTo>
                <a:lnTo>
                  <a:pt x="380669" y="1590001"/>
                </a:lnTo>
                <a:lnTo>
                  <a:pt x="432536" y="1597634"/>
                </a:lnTo>
                <a:lnTo>
                  <a:pt x="484606" y="1601470"/>
                </a:lnTo>
                <a:lnTo>
                  <a:pt x="536740" y="1601698"/>
                </a:lnTo>
                <a:lnTo>
                  <a:pt x="588810" y="1598561"/>
                </a:lnTo>
                <a:lnTo>
                  <a:pt x="640651" y="1592262"/>
                </a:lnTo>
                <a:lnTo>
                  <a:pt x="692137" y="1583016"/>
                </a:lnTo>
                <a:lnTo>
                  <a:pt x="743127" y="1571028"/>
                </a:lnTo>
                <a:lnTo>
                  <a:pt x="793470" y="1556524"/>
                </a:lnTo>
                <a:lnTo>
                  <a:pt x="843038" y="1539697"/>
                </a:lnTo>
                <a:lnTo>
                  <a:pt x="891667" y="1520786"/>
                </a:lnTo>
                <a:lnTo>
                  <a:pt x="939571" y="1500060"/>
                </a:lnTo>
                <a:lnTo>
                  <a:pt x="986701" y="1477632"/>
                </a:lnTo>
                <a:lnTo>
                  <a:pt x="1033132" y="1453718"/>
                </a:lnTo>
                <a:lnTo>
                  <a:pt x="1078941" y="1428572"/>
                </a:lnTo>
                <a:lnTo>
                  <a:pt x="1124204" y="1402410"/>
                </a:lnTo>
                <a:lnTo>
                  <a:pt x="1168641" y="1375854"/>
                </a:lnTo>
                <a:lnTo>
                  <a:pt x="1212875" y="1348828"/>
                </a:lnTo>
                <a:lnTo>
                  <a:pt x="1256677" y="1321066"/>
                </a:lnTo>
                <a:lnTo>
                  <a:pt x="1299756" y="1292326"/>
                </a:lnTo>
                <a:lnTo>
                  <a:pt x="1341856" y="1262367"/>
                </a:lnTo>
                <a:lnTo>
                  <a:pt x="1378470" y="1233538"/>
                </a:lnTo>
                <a:lnTo>
                  <a:pt x="1412621" y="1202347"/>
                </a:lnTo>
                <a:lnTo>
                  <a:pt x="1443685" y="1168425"/>
                </a:lnTo>
                <a:lnTo>
                  <a:pt x="1471079" y="1131404"/>
                </a:lnTo>
                <a:lnTo>
                  <a:pt x="1494193" y="1090942"/>
                </a:lnTo>
                <a:lnTo>
                  <a:pt x="1515745" y="1039342"/>
                </a:lnTo>
                <a:lnTo>
                  <a:pt x="1531061" y="985507"/>
                </a:lnTo>
                <a:lnTo>
                  <a:pt x="1540306" y="930198"/>
                </a:lnTo>
                <a:lnTo>
                  <a:pt x="1543672" y="874242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726939" y="1013352"/>
            <a:ext cx="467995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305" dirty="0">
                <a:solidFill>
                  <a:srgbClr val="FFFFFF"/>
                </a:solidFill>
                <a:latin typeface="Georgia"/>
                <a:cs typeface="Georgia"/>
              </a:rPr>
              <a:t>0</a:t>
            </a:r>
            <a:r>
              <a:rPr sz="3600" spc="20" dirty="0">
                <a:solidFill>
                  <a:srgbClr val="FFFFFF"/>
                </a:solidFill>
                <a:latin typeface="Georgia"/>
                <a:cs typeface="Georgia"/>
              </a:rPr>
              <a:t>1</a:t>
            </a:r>
            <a:endParaRPr sz="36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49629" y="2684451"/>
            <a:ext cx="532765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305" dirty="0">
                <a:solidFill>
                  <a:srgbClr val="FFFFFF"/>
                </a:solidFill>
                <a:latin typeface="Georgia"/>
                <a:cs typeface="Georgia"/>
              </a:rPr>
              <a:t>0</a:t>
            </a:r>
            <a:r>
              <a:rPr sz="3600" spc="65" dirty="0">
                <a:solidFill>
                  <a:srgbClr val="FFFFFF"/>
                </a:solidFill>
                <a:latin typeface="Georgia"/>
                <a:cs typeface="Georgia"/>
              </a:rPr>
              <a:t>2</a:t>
            </a:r>
            <a:endParaRPr sz="3600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62805" y="9163419"/>
            <a:ext cx="337375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45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u</a:t>
            </a:r>
            <a:r>
              <a:rPr sz="3200" spc="80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155" dirty="0">
                <a:solidFill>
                  <a:srgbClr val="0E0D0C"/>
                </a:solidFill>
                <a:latin typeface="Arial Unicode MS"/>
                <a:cs typeface="Arial Unicode MS"/>
              </a:rPr>
              <a:t>ç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ã</a:t>
            </a:r>
            <a:r>
              <a:rPr sz="3200" spc="-55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30" dirty="0">
                <a:solidFill>
                  <a:srgbClr val="0E0D0C"/>
                </a:solidFill>
                <a:latin typeface="Arial Unicode MS"/>
                <a:cs typeface="Arial Unicode MS"/>
              </a:rPr>
              <a:t>m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g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85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233077" y="7009363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4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754249" y="7425066"/>
            <a:ext cx="500380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305" dirty="0">
                <a:solidFill>
                  <a:srgbClr val="FFFFFF"/>
                </a:solidFill>
                <a:latin typeface="Georgia"/>
                <a:cs typeface="Georgia"/>
              </a:rPr>
              <a:t>0</a:t>
            </a:r>
            <a:r>
              <a:rPr sz="3600" spc="-80" dirty="0">
                <a:solidFill>
                  <a:srgbClr val="FFFFFF"/>
                </a:solidFill>
                <a:latin typeface="Georgia"/>
                <a:cs typeface="Georgia"/>
              </a:rPr>
              <a:t>5</a:t>
            </a:r>
            <a:endParaRPr sz="360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162805" y="4395672"/>
            <a:ext cx="44037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45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u</a:t>
            </a:r>
            <a:r>
              <a:rPr sz="3200" spc="80" dirty="0">
                <a:solidFill>
                  <a:srgbClr val="0E0D0C"/>
                </a:solidFill>
                <a:latin typeface="Arial Unicode MS"/>
                <a:cs typeface="Arial Unicode MS"/>
              </a:rPr>
              <a:t>l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155" dirty="0">
                <a:solidFill>
                  <a:srgbClr val="0E0D0C"/>
                </a:solidFill>
                <a:latin typeface="Arial Unicode MS"/>
                <a:cs typeface="Arial Unicode MS"/>
              </a:rPr>
              <a:t>ç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ã</a:t>
            </a:r>
            <a:r>
              <a:rPr sz="3200" spc="-55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10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140" dirty="0">
                <a:solidFill>
                  <a:srgbClr val="0E0D0C"/>
                </a:solidFill>
                <a:latin typeface="Arial Unicode MS"/>
                <a:cs typeface="Arial Unicode MS"/>
              </a:rPr>
              <a:t>v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60" dirty="0">
                <a:solidFill>
                  <a:srgbClr val="0E0D0C"/>
                </a:solidFill>
                <a:latin typeface="Arial Unicode MS"/>
                <a:cs typeface="Arial Unicode MS"/>
              </a:rPr>
              <a:t>i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62805" y="7517414"/>
            <a:ext cx="42284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45" dirty="0">
                <a:solidFill>
                  <a:srgbClr val="0E0D0C"/>
                </a:solidFill>
                <a:latin typeface="Arial Unicode MS"/>
                <a:cs typeface="Arial Unicode MS"/>
              </a:rPr>
              <a:t>P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10" dirty="0">
                <a:solidFill>
                  <a:srgbClr val="0E0D0C"/>
                </a:solidFill>
                <a:latin typeface="Arial Unicode MS"/>
                <a:cs typeface="Arial Unicode MS"/>
              </a:rPr>
              <a:t>f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ss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o</a:t>
            </a:r>
            <a:r>
              <a:rPr sz="3200" spc="15" dirty="0">
                <a:solidFill>
                  <a:srgbClr val="0E0D0C"/>
                </a:solidFill>
                <a:latin typeface="Arial Unicode MS"/>
                <a:cs typeface="Arial Unicode MS"/>
              </a:rPr>
              <a:t>r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10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50" dirty="0">
                <a:solidFill>
                  <a:srgbClr val="0E0D0C"/>
                </a:solidFill>
                <a:latin typeface="Arial Unicode MS"/>
                <a:cs typeface="Arial Unicode MS"/>
              </a:rPr>
              <a:t> 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5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-60" dirty="0">
                <a:solidFill>
                  <a:srgbClr val="0E0D0C"/>
                </a:solidFill>
                <a:latin typeface="Arial Unicode MS"/>
                <a:cs typeface="Arial Unicode MS"/>
              </a:rPr>
              <a:t>u</a:t>
            </a:r>
            <a:r>
              <a:rPr sz="3200" spc="-20" dirty="0">
                <a:solidFill>
                  <a:srgbClr val="0E0D0C"/>
                </a:solidFill>
                <a:latin typeface="Arial Unicode MS"/>
                <a:cs typeface="Arial Unicode MS"/>
              </a:rPr>
              <a:t>d</a:t>
            </a:r>
            <a:r>
              <a:rPr sz="3200" spc="-185" dirty="0">
                <a:solidFill>
                  <a:srgbClr val="0E0D0C"/>
                </a:solidFill>
                <a:latin typeface="Arial Unicode MS"/>
                <a:cs typeface="Arial Unicode MS"/>
              </a:rPr>
              <a:t>a</a:t>
            </a:r>
            <a:r>
              <a:rPr sz="3200" spc="-50" dirty="0">
                <a:solidFill>
                  <a:srgbClr val="0E0D0C"/>
                </a:solidFill>
                <a:latin typeface="Arial Unicode MS"/>
                <a:cs typeface="Arial Unicode MS"/>
              </a:rPr>
              <a:t>n</a:t>
            </a:r>
            <a:r>
              <a:rPr sz="3200" spc="165" dirty="0">
                <a:solidFill>
                  <a:srgbClr val="0E0D0C"/>
                </a:solidFill>
                <a:latin typeface="Arial Unicode MS"/>
                <a:cs typeface="Arial Unicode MS"/>
              </a:rPr>
              <a:t>t</a:t>
            </a:r>
            <a:r>
              <a:rPr sz="3200" spc="-215" dirty="0">
                <a:solidFill>
                  <a:srgbClr val="0E0D0C"/>
                </a:solidFill>
                <a:latin typeface="Arial Unicode MS"/>
                <a:cs typeface="Arial Unicode MS"/>
              </a:rPr>
              <a:t>e</a:t>
            </a:r>
            <a:r>
              <a:rPr sz="3200" spc="-270" dirty="0">
                <a:solidFill>
                  <a:srgbClr val="0E0D0C"/>
                </a:solidFill>
                <a:latin typeface="Arial Unicode MS"/>
                <a:cs typeface="Arial Unicode MS"/>
              </a:rPr>
              <a:t>s</a:t>
            </a:r>
            <a:endParaRPr sz="3200">
              <a:latin typeface="Arial Unicode MS"/>
              <a:cs typeface="Arial Unicode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224730" y="5391661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4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660759" y="4273852"/>
            <a:ext cx="600710" cy="2107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190" dirty="0">
                <a:solidFill>
                  <a:srgbClr val="FFFFFF"/>
                </a:solidFill>
                <a:latin typeface="Georgia"/>
                <a:cs typeface="Georgia"/>
              </a:rPr>
              <a:t>03</a:t>
            </a:r>
            <a:endParaRPr sz="36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800">
              <a:latin typeface="Georgia"/>
              <a:cs typeface="Georgia"/>
            </a:endParaRPr>
          </a:p>
          <a:p>
            <a:pPr marL="82550">
              <a:lnSpc>
                <a:spcPct val="100000"/>
              </a:lnSpc>
            </a:pPr>
            <a:r>
              <a:rPr sz="3600" spc="-305" dirty="0">
                <a:solidFill>
                  <a:srgbClr val="FFFFFF"/>
                </a:solidFill>
                <a:latin typeface="Georgia"/>
                <a:cs typeface="Georgia"/>
              </a:rPr>
              <a:t>0</a:t>
            </a:r>
            <a:r>
              <a:rPr sz="3600" spc="25" dirty="0">
                <a:solidFill>
                  <a:srgbClr val="FFFFFF"/>
                </a:solidFill>
                <a:latin typeface="Georgia"/>
                <a:cs typeface="Georgia"/>
              </a:rPr>
              <a:t>4</a:t>
            </a:r>
            <a:endParaRPr sz="3600">
              <a:latin typeface="Georgia"/>
              <a:cs typeface="Georgi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241425" y="8627066"/>
            <a:ext cx="1543685" cy="1602105"/>
          </a:xfrm>
          <a:custGeom>
            <a:avLst/>
            <a:gdLst/>
            <a:ahLst/>
            <a:cxnLst/>
            <a:rect l="l" t="t" r="r" b="b"/>
            <a:pathLst>
              <a:path w="1543684" h="1602104">
                <a:moveTo>
                  <a:pt x="536745" y="1601708"/>
                </a:moveTo>
                <a:lnTo>
                  <a:pt x="484606" y="1601469"/>
                </a:lnTo>
                <a:lnTo>
                  <a:pt x="432533" y="1597639"/>
                </a:lnTo>
                <a:lnTo>
                  <a:pt x="380668" y="1590006"/>
                </a:lnTo>
                <a:lnTo>
                  <a:pt x="331023" y="1578449"/>
                </a:lnTo>
                <a:lnTo>
                  <a:pt x="282916" y="1562719"/>
                </a:lnTo>
                <a:lnTo>
                  <a:pt x="236880" y="1542760"/>
                </a:lnTo>
                <a:lnTo>
                  <a:pt x="193447" y="1518522"/>
                </a:lnTo>
                <a:lnTo>
                  <a:pt x="153150" y="1489950"/>
                </a:lnTo>
                <a:lnTo>
                  <a:pt x="116521" y="1456990"/>
                </a:lnTo>
                <a:lnTo>
                  <a:pt x="84092" y="1419591"/>
                </a:lnTo>
                <a:lnTo>
                  <a:pt x="56397" y="1377698"/>
                </a:lnTo>
                <a:lnTo>
                  <a:pt x="33966" y="1331258"/>
                </a:lnTo>
                <a:lnTo>
                  <a:pt x="18197" y="1284836"/>
                </a:lnTo>
                <a:lnTo>
                  <a:pt x="7521" y="1237700"/>
                </a:lnTo>
                <a:lnTo>
                  <a:pt x="1575" y="1190067"/>
                </a:lnTo>
                <a:lnTo>
                  <a:pt x="0" y="1142155"/>
                </a:lnTo>
                <a:lnTo>
                  <a:pt x="2433" y="1094180"/>
                </a:lnTo>
                <a:lnTo>
                  <a:pt x="8514" y="1046361"/>
                </a:lnTo>
                <a:lnTo>
                  <a:pt x="17883" y="998914"/>
                </a:lnTo>
                <a:lnTo>
                  <a:pt x="30178" y="952058"/>
                </a:lnTo>
                <a:lnTo>
                  <a:pt x="45038" y="906008"/>
                </a:lnTo>
                <a:lnTo>
                  <a:pt x="62103" y="860983"/>
                </a:lnTo>
                <a:lnTo>
                  <a:pt x="81424" y="815698"/>
                </a:lnTo>
                <a:lnTo>
                  <a:pt x="102129" y="771121"/>
                </a:lnTo>
                <a:lnTo>
                  <a:pt x="123905" y="727095"/>
                </a:lnTo>
                <a:lnTo>
                  <a:pt x="146435" y="683462"/>
                </a:lnTo>
                <a:lnTo>
                  <a:pt x="169406" y="640066"/>
                </a:lnTo>
                <a:lnTo>
                  <a:pt x="192503" y="596749"/>
                </a:lnTo>
                <a:lnTo>
                  <a:pt x="215410" y="553352"/>
                </a:lnTo>
                <a:lnTo>
                  <a:pt x="237812" y="509720"/>
                </a:lnTo>
                <a:lnTo>
                  <a:pt x="259395" y="465694"/>
                </a:lnTo>
                <a:lnTo>
                  <a:pt x="279844" y="421117"/>
                </a:lnTo>
                <a:lnTo>
                  <a:pt x="298844" y="375831"/>
                </a:lnTo>
                <a:lnTo>
                  <a:pt x="316536" y="331577"/>
                </a:lnTo>
                <a:lnTo>
                  <a:pt x="335051" y="287743"/>
                </a:lnTo>
                <a:lnTo>
                  <a:pt x="355522" y="244980"/>
                </a:lnTo>
                <a:lnTo>
                  <a:pt x="379082" y="203940"/>
                </a:lnTo>
                <a:lnTo>
                  <a:pt x="406865" y="165275"/>
                </a:lnTo>
                <a:lnTo>
                  <a:pt x="442744" y="126175"/>
                </a:lnTo>
                <a:lnTo>
                  <a:pt x="483353" y="91653"/>
                </a:lnTo>
                <a:lnTo>
                  <a:pt x="527843" y="62165"/>
                </a:lnTo>
                <a:lnTo>
                  <a:pt x="575365" y="38165"/>
                </a:lnTo>
                <a:lnTo>
                  <a:pt x="624493" y="19785"/>
                </a:lnTo>
                <a:lnTo>
                  <a:pt x="675381" y="7075"/>
                </a:lnTo>
                <a:lnTo>
                  <a:pt x="727360" y="368"/>
                </a:lnTo>
                <a:lnTo>
                  <a:pt x="779764" y="0"/>
                </a:lnTo>
                <a:lnTo>
                  <a:pt x="832384" y="7120"/>
                </a:lnTo>
                <a:lnTo>
                  <a:pt x="884429" y="21306"/>
                </a:lnTo>
                <a:lnTo>
                  <a:pt x="935079" y="40525"/>
                </a:lnTo>
                <a:lnTo>
                  <a:pt x="983516" y="62746"/>
                </a:lnTo>
                <a:lnTo>
                  <a:pt x="1025927" y="85077"/>
                </a:lnTo>
                <a:lnTo>
                  <a:pt x="1066730" y="109889"/>
                </a:lnTo>
                <a:lnTo>
                  <a:pt x="1105971" y="136980"/>
                </a:lnTo>
                <a:lnTo>
                  <a:pt x="1143694" y="166147"/>
                </a:lnTo>
                <a:lnTo>
                  <a:pt x="1179946" y="197189"/>
                </a:lnTo>
                <a:lnTo>
                  <a:pt x="1214770" y="229902"/>
                </a:lnTo>
                <a:lnTo>
                  <a:pt x="1248213" y="264084"/>
                </a:lnTo>
                <a:lnTo>
                  <a:pt x="1280320" y="299534"/>
                </a:lnTo>
                <a:lnTo>
                  <a:pt x="1311136" y="336048"/>
                </a:lnTo>
                <a:lnTo>
                  <a:pt x="1341459" y="374273"/>
                </a:lnTo>
                <a:lnTo>
                  <a:pt x="1370730" y="413471"/>
                </a:lnTo>
                <a:lnTo>
                  <a:pt x="1398674" y="453667"/>
                </a:lnTo>
                <a:lnTo>
                  <a:pt x="1425015" y="494884"/>
                </a:lnTo>
                <a:lnTo>
                  <a:pt x="1449477" y="537144"/>
                </a:lnTo>
                <a:lnTo>
                  <a:pt x="1471786" y="580472"/>
                </a:lnTo>
                <a:lnTo>
                  <a:pt x="1491665" y="624891"/>
                </a:lnTo>
                <a:lnTo>
                  <a:pt x="1508839" y="670423"/>
                </a:lnTo>
                <a:lnTo>
                  <a:pt x="1523033" y="717093"/>
                </a:lnTo>
                <a:lnTo>
                  <a:pt x="1533970" y="764923"/>
                </a:lnTo>
                <a:lnTo>
                  <a:pt x="1541247" y="818977"/>
                </a:lnTo>
                <a:lnTo>
                  <a:pt x="1543672" y="874244"/>
                </a:lnTo>
                <a:lnTo>
                  <a:pt x="1540307" y="930209"/>
                </a:lnTo>
                <a:lnTo>
                  <a:pt x="1531059" y="985506"/>
                </a:lnTo>
                <a:lnTo>
                  <a:pt x="1515747" y="1039348"/>
                </a:lnTo>
                <a:lnTo>
                  <a:pt x="1494190" y="1090946"/>
                </a:lnTo>
                <a:lnTo>
                  <a:pt x="1471082" y="1131409"/>
                </a:lnTo>
                <a:lnTo>
                  <a:pt x="1443690" y="1168425"/>
                </a:lnTo>
                <a:lnTo>
                  <a:pt x="1412619" y="1202352"/>
                </a:lnTo>
                <a:lnTo>
                  <a:pt x="1378474" y="1233547"/>
                </a:lnTo>
                <a:lnTo>
                  <a:pt x="1341861" y="1262366"/>
                </a:lnTo>
                <a:lnTo>
                  <a:pt x="1299757" y="1292332"/>
                </a:lnTo>
                <a:lnTo>
                  <a:pt x="1256675" y="1321071"/>
                </a:lnTo>
                <a:lnTo>
                  <a:pt x="1212880" y="1348832"/>
                </a:lnTo>
                <a:lnTo>
                  <a:pt x="1168634" y="1375864"/>
                </a:lnTo>
                <a:lnTo>
                  <a:pt x="1124202" y="1402414"/>
                </a:lnTo>
                <a:lnTo>
                  <a:pt x="1078936" y="1428573"/>
                </a:lnTo>
                <a:lnTo>
                  <a:pt x="1033128" y="1453723"/>
                </a:lnTo>
                <a:lnTo>
                  <a:pt x="986698" y="1477632"/>
                </a:lnTo>
                <a:lnTo>
                  <a:pt x="939570" y="1500065"/>
                </a:lnTo>
                <a:lnTo>
                  <a:pt x="891666" y="1520791"/>
                </a:lnTo>
                <a:lnTo>
                  <a:pt x="843031" y="1539705"/>
                </a:lnTo>
                <a:lnTo>
                  <a:pt x="793471" y="1556524"/>
                </a:lnTo>
                <a:lnTo>
                  <a:pt x="743127" y="1571033"/>
                </a:lnTo>
                <a:lnTo>
                  <a:pt x="692141" y="1583020"/>
                </a:lnTo>
                <a:lnTo>
                  <a:pt x="640654" y="1592270"/>
                </a:lnTo>
                <a:lnTo>
                  <a:pt x="588808" y="1598571"/>
                </a:lnTo>
                <a:lnTo>
                  <a:pt x="536745" y="1601708"/>
                </a:lnTo>
                <a:close/>
              </a:path>
            </a:pathLst>
          </a:custGeom>
          <a:solidFill>
            <a:srgbClr val="4B6F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750430" y="9042769"/>
            <a:ext cx="524510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spc="-305" dirty="0">
                <a:solidFill>
                  <a:srgbClr val="FFFFFF"/>
                </a:solidFill>
                <a:latin typeface="Georgia"/>
                <a:cs typeface="Georgia"/>
              </a:rPr>
              <a:t>0</a:t>
            </a:r>
            <a:r>
              <a:rPr sz="3600" spc="-30" dirty="0">
                <a:solidFill>
                  <a:srgbClr val="FFFFFF"/>
                </a:solidFill>
                <a:latin typeface="Georgia"/>
                <a:cs typeface="Georgia"/>
              </a:rPr>
              <a:t>6</a:t>
            </a:r>
            <a:endParaRPr sz="3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1303" y="673608"/>
            <a:ext cx="14191487" cy="220065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66347" y="3419790"/>
            <a:ext cx="11598275" cy="6656705"/>
            <a:chOff x="366347" y="3419790"/>
            <a:chExt cx="11598275" cy="6656705"/>
          </a:xfrm>
        </p:grpSpPr>
        <p:sp>
          <p:nvSpPr>
            <p:cNvPr id="4" name="object 4"/>
            <p:cNvSpPr/>
            <p:nvPr/>
          </p:nvSpPr>
          <p:spPr>
            <a:xfrm>
              <a:off x="1479104" y="3451180"/>
              <a:ext cx="9374505" cy="6290945"/>
            </a:xfrm>
            <a:custGeom>
              <a:avLst/>
              <a:gdLst/>
              <a:ahLst/>
              <a:cxnLst/>
              <a:rect l="l" t="t" r="r" b="b"/>
              <a:pathLst>
                <a:path w="9374505" h="6290945">
                  <a:moveTo>
                    <a:pt x="9374462" y="6290879"/>
                  </a:moveTo>
                  <a:lnTo>
                    <a:pt x="0" y="6290879"/>
                  </a:lnTo>
                  <a:lnTo>
                    <a:pt x="0" y="328669"/>
                  </a:lnTo>
                  <a:lnTo>
                    <a:pt x="3574" y="280228"/>
                  </a:lnTo>
                  <a:lnTo>
                    <a:pt x="13953" y="233952"/>
                  </a:lnTo>
                  <a:lnTo>
                    <a:pt x="30621" y="190355"/>
                  </a:lnTo>
                  <a:lnTo>
                    <a:pt x="53062" y="149955"/>
                  </a:lnTo>
                  <a:lnTo>
                    <a:pt x="80760" y="113267"/>
                  </a:lnTo>
                  <a:lnTo>
                    <a:pt x="113200" y="80808"/>
                  </a:lnTo>
                  <a:lnTo>
                    <a:pt x="149867" y="53093"/>
                  </a:lnTo>
                  <a:lnTo>
                    <a:pt x="190243" y="30639"/>
                  </a:lnTo>
                  <a:lnTo>
                    <a:pt x="233813" y="13961"/>
                  </a:lnTo>
                  <a:lnTo>
                    <a:pt x="280063" y="3576"/>
                  </a:lnTo>
                  <a:lnTo>
                    <a:pt x="328475" y="0"/>
                  </a:lnTo>
                  <a:lnTo>
                    <a:pt x="9044141" y="0"/>
                  </a:lnTo>
                  <a:lnTo>
                    <a:pt x="9092555" y="3576"/>
                  </a:lnTo>
                  <a:lnTo>
                    <a:pt x="9138814" y="13961"/>
                  </a:lnTo>
                  <a:lnTo>
                    <a:pt x="9182411" y="30639"/>
                  </a:lnTo>
                  <a:lnTo>
                    <a:pt x="9222839" y="53093"/>
                  </a:lnTo>
                  <a:lnTo>
                    <a:pt x="9259589" y="80808"/>
                  </a:lnTo>
                  <a:lnTo>
                    <a:pt x="9292156" y="113267"/>
                  </a:lnTo>
                  <a:lnTo>
                    <a:pt x="9320030" y="149955"/>
                  </a:lnTo>
                  <a:lnTo>
                    <a:pt x="9342706" y="190355"/>
                  </a:lnTo>
                  <a:lnTo>
                    <a:pt x="9359675" y="233952"/>
                  </a:lnTo>
                  <a:lnTo>
                    <a:pt x="9370429" y="280228"/>
                  </a:lnTo>
                  <a:lnTo>
                    <a:pt x="9374462" y="328669"/>
                  </a:lnTo>
                  <a:lnTo>
                    <a:pt x="9374462" y="371138"/>
                  </a:lnTo>
                  <a:lnTo>
                    <a:pt x="286032" y="371138"/>
                  </a:lnTo>
                  <a:lnTo>
                    <a:pt x="286032" y="5879119"/>
                  </a:lnTo>
                  <a:lnTo>
                    <a:pt x="9374462" y="5879119"/>
                  </a:lnTo>
                  <a:lnTo>
                    <a:pt x="9374462" y="6290879"/>
                  </a:lnTo>
                  <a:close/>
                </a:path>
                <a:path w="9374505" h="6290945">
                  <a:moveTo>
                    <a:pt x="9374462" y="5879119"/>
                  </a:moveTo>
                  <a:lnTo>
                    <a:pt x="9084740" y="5879119"/>
                  </a:lnTo>
                  <a:lnTo>
                    <a:pt x="9084740" y="371138"/>
                  </a:lnTo>
                  <a:lnTo>
                    <a:pt x="9374462" y="371138"/>
                  </a:lnTo>
                  <a:lnTo>
                    <a:pt x="9374462" y="58791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6347" y="3419790"/>
              <a:ext cx="11598275" cy="6605270"/>
            </a:xfrm>
            <a:custGeom>
              <a:avLst/>
              <a:gdLst/>
              <a:ahLst/>
              <a:cxnLst/>
              <a:rect l="l" t="t" r="r" b="b"/>
              <a:pathLst>
                <a:path w="11598275" h="6605270">
                  <a:moveTo>
                    <a:pt x="11459727" y="6604777"/>
                  </a:moveTo>
                  <a:lnTo>
                    <a:pt x="138402" y="6604777"/>
                  </a:lnTo>
                  <a:lnTo>
                    <a:pt x="94955" y="6597819"/>
                  </a:lnTo>
                  <a:lnTo>
                    <a:pt x="56999" y="6578365"/>
                  </a:lnTo>
                  <a:lnTo>
                    <a:pt x="26927" y="6548541"/>
                  </a:lnTo>
                  <a:lnTo>
                    <a:pt x="7130" y="6510475"/>
                  </a:lnTo>
                  <a:lnTo>
                    <a:pt x="0" y="6466292"/>
                  </a:lnTo>
                  <a:lnTo>
                    <a:pt x="0" y="6324115"/>
                  </a:lnTo>
                  <a:lnTo>
                    <a:pt x="1079539" y="6324115"/>
                  </a:lnTo>
                  <a:lnTo>
                    <a:pt x="1079539" y="354519"/>
                  </a:lnTo>
                  <a:lnTo>
                    <a:pt x="1082774" y="306428"/>
                  </a:lnTo>
                  <a:lnTo>
                    <a:pt x="1092192" y="260299"/>
                  </a:lnTo>
                  <a:lnTo>
                    <a:pt x="1107364" y="216554"/>
                  </a:lnTo>
                  <a:lnTo>
                    <a:pt x="1127860" y="175618"/>
                  </a:lnTo>
                  <a:lnTo>
                    <a:pt x="1153252" y="137913"/>
                  </a:lnTo>
                  <a:lnTo>
                    <a:pt x="1183110" y="103863"/>
                  </a:lnTo>
                  <a:lnTo>
                    <a:pt x="1217005" y="73890"/>
                  </a:lnTo>
                  <a:lnTo>
                    <a:pt x="1254507" y="48418"/>
                  </a:lnTo>
                  <a:lnTo>
                    <a:pt x="1295187" y="27869"/>
                  </a:lnTo>
                  <a:lnTo>
                    <a:pt x="1338616" y="12668"/>
                  </a:lnTo>
                  <a:lnTo>
                    <a:pt x="1384365" y="3237"/>
                  </a:lnTo>
                  <a:lnTo>
                    <a:pt x="1432004" y="0"/>
                  </a:lnTo>
                  <a:lnTo>
                    <a:pt x="10164279" y="0"/>
                  </a:lnTo>
                  <a:lnTo>
                    <a:pt x="10212342" y="3237"/>
                  </a:lnTo>
                  <a:lnTo>
                    <a:pt x="10258444" y="12668"/>
                  </a:lnTo>
                  <a:lnTo>
                    <a:pt x="10302163" y="27869"/>
                  </a:lnTo>
                  <a:lnTo>
                    <a:pt x="10309172" y="31390"/>
                  </a:lnTo>
                  <a:lnTo>
                    <a:pt x="1441231" y="31390"/>
                  </a:lnTo>
                  <a:lnTo>
                    <a:pt x="1392819" y="34966"/>
                  </a:lnTo>
                  <a:lnTo>
                    <a:pt x="1346569" y="45351"/>
                  </a:lnTo>
                  <a:lnTo>
                    <a:pt x="1302999" y="62029"/>
                  </a:lnTo>
                  <a:lnTo>
                    <a:pt x="1262623" y="84483"/>
                  </a:lnTo>
                  <a:lnTo>
                    <a:pt x="1225956" y="112198"/>
                  </a:lnTo>
                  <a:lnTo>
                    <a:pt x="1193516" y="144658"/>
                  </a:lnTo>
                  <a:lnTo>
                    <a:pt x="1165818" y="181345"/>
                  </a:lnTo>
                  <a:lnTo>
                    <a:pt x="1143377" y="221745"/>
                  </a:lnTo>
                  <a:lnTo>
                    <a:pt x="1126709" y="265342"/>
                  </a:lnTo>
                  <a:lnTo>
                    <a:pt x="1116330" y="311618"/>
                  </a:lnTo>
                  <a:lnTo>
                    <a:pt x="1112756" y="360059"/>
                  </a:lnTo>
                  <a:lnTo>
                    <a:pt x="1112756" y="6322269"/>
                  </a:lnTo>
                  <a:lnTo>
                    <a:pt x="5030469" y="6322269"/>
                  </a:lnTo>
                  <a:lnTo>
                    <a:pt x="5030469" y="6324116"/>
                  </a:lnTo>
                  <a:lnTo>
                    <a:pt x="5037422" y="6367589"/>
                  </a:lnTo>
                  <a:lnTo>
                    <a:pt x="5056865" y="6405567"/>
                  </a:lnTo>
                  <a:lnTo>
                    <a:pt x="5086671" y="6435656"/>
                  </a:lnTo>
                  <a:lnTo>
                    <a:pt x="5124715" y="6455465"/>
                  </a:lnTo>
                  <a:lnTo>
                    <a:pt x="5168872" y="6462600"/>
                  </a:lnTo>
                  <a:lnTo>
                    <a:pt x="11598129" y="6462600"/>
                  </a:lnTo>
                  <a:lnTo>
                    <a:pt x="11598129" y="6466292"/>
                  </a:lnTo>
                  <a:lnTo>
                    <a:pt x="11591176" y="6509766"/>
                  </a:lnTo>
                  <a:lnTo>
                    <a:pt x="11571733" y="6547743"/>
                  </a:lnTo>
                  <a:lnTo>
                    <a:pt x="11541927" y="6577833"/>
                  </a:lnTo>
                  <a:lnTo>
                    <a:pt x="11503883" y="6597642"/>
                  </a:lnTo>
                  <a:lnTo>
                    <a:pt x="11459727" y="6604777"/>
                  </a:lnTo>
                  <a:close/>
                </a:path>
                <a:path w="11598275" h="6605270">
                  <a:moveTo>
                    <a:pt x="11598129" y="6462600"/>
                  </a:moveTo>
                  <a:lnTo>
                    <a:pt x="6429257" y="6462600"/>
                  </a:lnTo>
                  <a:lnTo>
                    <a:pt x="6472704" y="6455642"/>
                  </a:lnTo>
                  <a:lnTo>
                    <a:pt x="6510660" y="6436188"/>
                  </a:lnTo>
                  <a:lnTo>
                    <a:pt x="6540732" y="6406364"/>
                  </a:lnTo>
                  <a:lnTo>
                    <a:pt x="6560529" y="6368298"/>
                  </a:lnTo>
                  <a:lnTo>
                    <a:pt x="6567660" y="6324116"/>
                  </a:lnTo>
                  <a:lnTo>
                    <a:pt x="6567660" y="6322269"/>
                  </a:lnTo>
                  <a:lnTo>
                    <a:pt x="10485372" y="6322269"/>
                  </a:lnTo>
                  <a:lnTo>
                    <a:pt x="10485372" y="360059"/>
                  </a:lnTo>
                  <a:lnTo>
                    <a:pt x="10481798" y="311618"/>
                  </a:lnTo>
                  <a:lnTo>
                    <a:pt x="10471419" y="265342"/>
                  </a:lnTo>
                  <a:lnTo>
                    <a:pt x="10454751" y="221745"/>
                  </a:lnTo>
                  <a:lnTo>
                    <a:pt x="10432310" y="181345"/>
                  </a:lnTo>
                  <a:lnTo>
                    <a:pt x="10404611" y="144657"/>
                  </a:lnTo>
                  <a:lnTo>
                    <a:pt x="10372171" y="112198"/>
                  </a:lnTo>
                  <a:lnTo>
                    <a:pt x="10335505" y="84483"/>
                  </a:lnTo>
                  <a:lnTo>
                    <a:pt x="10295129" y="62029"/>
                  </a:lnTo>
                  <a:lnTo>
                    <a:pt x="10251558" y="45351"/>
                  </a:lnTo>
                  <a:lnTo>
                    <a:pt x="10205309" y="34966"/>
                  </a:lnTo>
                  <a:lnTo>
                    <a:pt x="10156897" y="31390"/>
                  </a:lnTo>
                  <a:lnTo>
                    <a:pt x="10309172" y="31390"/>
                  </a:lnTo>
                  <a:lnTo>
                    <a:pt x="10380758" y="73890"/>
                  </a:lnTo>
                  <a:lnTo>
                    <a:pt x="10414788" y="103863"/>
                  </a:lnTo>
                  <a:lnTo>
                    <a:pt x="10444743" y="137913"/>
                  </a:lnTo>
                  <a:lnTo>
                    <a:pt x="10470200" y="175618"/>
                  </a:lnTo>
                  <a:lnTo>
                    <a:pt x="10490736" y="216554"/>
                  </a:lnTo>
                  <a:lnTo>
                    <a:pt x="10505929" y="260299"/>
                  </a:lnTo>
                  <a:lnTo>
                    <a:pt x="10515354" y="306428"/>
                  </a:lnTo>
                  <a:lnTo>
                    <a:pt x="10518590" y="354519"/>
                  </a:lnTo>
                  <a:lnTo>
                    <a:pt x="10518590" y="6324115"/>
                  </a:lnTo>
                  <a:lnTo>
                    <a:pt x="11598129" y="6324115"/>
                  </a:lnTo>
                  <a:lnTo>
                    <a:pt x="11598129" y="6462600"/>
                  </a:lnTo>
                  <a:close/>
                </a:path>
              </a:pathLst>
            </a:custGeom>
            <a:solidFill>
              <a:srgbClr val="B0C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4393" y="9743909"/>
              <a:ext cx="11122025" cy="332740"/>
            </a:xfrm>
            <a:custGeom>
              <a:avLst/>
              <a:gdLst/>
              <a:ahLst/>
              <a:cxnLst/>
              <a:rect l="l" t="t" r="r" b="b"/>
              <a:pathLst>
                <a:path w="11122025" h="332740">
                  <a:moveTo>
                    <a:pt x="6329604" y="0"/>
                  </a:moveTo>
                  <a:lnTo>
                    <a:pt x="4790567" y="0"/>
                  </a:lnTo>
                  <a:lnTo>
                    <a:pt x="4790567" y="1854"/>
                  </a:lnTo>
                  <a:lnTo>
                    <a:pt x="4797717" y="45326"/>
                  </a:lnTo>
                  <a:lnTo>
                    <a:pt x="4817618" y="83299"/>
                  </a:lnTo>
                  <a:lnTo>
                    <a:pt x="4847971" y="113385"/>
                  </a:lnTo>
                  <a:lnTo>
                    <a:pt x="4886477" y="133197"/>
                  </a:lnTo>
                  <a:lnTo>
                    <a:pt x="4930826" y="140335"/>
                  </a:lnTo>
                  <a:lnTo>
                    <a:pt x="6191212" y="140335"/>
                  </a:lnTo>
                  <a:lnTo>
                    <a:pt x="6235357" y="133197"/>
                  </a:lnTo>
                  <a:lnTo>
                    <a:pt x="6273406" y="113385"/>
                  </a:lnTo>
                  <a:lnTo>
                    <a:pt x="6303213" y="83299"/>
                  </a:lnTo>
                  <a:lnTo>
                    <a:pt x="6322657" y="45326"/>
                  </a:lnTo>
                  <a:lnTo>
                    <a:pt x="6329604" y="1854"/>
                  </a:lnTo>
                  <a:lnTo>
                    <a:pt x="6329604" y="0"/>
                  </a:lnTo>
                  <a:close/>
                </a:path>
                <a:path w="11122025" h="332740">
                  <a:moveTo>
                    <a:pt x="11122025" y="280670"/>
                  </a:moveTo>
                  <a:lnTo>
                    <a:pt x="0" y="280670"/>
                  </a:lnTo>
                  <a:lnTo>
                    <a:pt x="4178" y="301205"/>
                  </a:lnTo>
                  <a:lnTo>
                    <a:pt x="15455" y="317588"/>
                  </a:lnTo>
                  <a:lnTo>
                    <a:pt x="31915" y="328447"/>
                  </a:lnTo>
                  <a:lnTo>
                    <a:pt x="51676" y="332371"/>
                  </a:lnTo>
                  <a:lnTo>
                    <a:pt x="11070361" y="332371"/>
                  </a:lnTo>
                  <a:lnTo>
                    <a:pt x="11090885" y="328180"/>
                  </a:lnTo>
                  <a:lnTo>
                    <a:pt x="11107268" y="316903"/>
                  </a:lnTo>
                  <a:lnTo>
                    <a:pt x="11118101" y="300431"/>
                  </a:lnTo>
                  <a:lnTo>
                    <a:pt x="11122025" y="280670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64023" y="3821760"/>
              <a:ext cx="8792210" cy="5502275"/>
            </a:xfrm>
            <a:custGeom>
              <a:avLst/>
              <a:gdLst/>
              <a:ahLst/>
              <a:cxnLst/>
              <a:rect l="l" t="t" r="r" b="b"/>
              <a:pathLst>
                <a:path w="8792210" h="5502275">
                  <a:moveTo>
                    <a:pt x="8791713" y="5502196"/>
                  </a:moveTo>
                  <a:lnTo>
                    <a:pt x="0" y="5502196"/>
                  </a:lnTo>
                  <a:lnTo>
                    <a:pt x="0" y="0"/>
                  </a:lnTo>
                  <a:lnTo>
                    <a:pt x="8791713" y="0"/>
                  </a:lnTo>
                  <a:lnTo>
                    <a:pt x="8791713" y="5502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9409" y="4691824"/>
              <a:ext cx="8724898" cy="3181349"/>
            </a:xfrm>
            <a:prstGeom prst="rect">
              <a:avLst/>
            </a:prstGeom>
          </p:spPr>
        </p:pic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1962616" y="4691824"/>
          <a:ext cx="5260973" cy="3533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3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24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7150">
                      <a:solidFill>
                        <a:srgbClr val="45BE9A"/>
                      </a:solidFill>
                      <a:prstDash val="solid"/>
                    </a:lnR>
                    <a:lnB w="38100">
                      <a:solidFill>
                        <a:srgbClr val="45BE9A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58102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2700" b="1" spc="80" dirty="0">
                          <a:solidFill>
                            <a:srgbClr val="45BE9A"/>
                          </a:solidFill>
                          <a:latin typeface="Century Gothic"/>
                          <a:cs typeface="Century Gothic"/>
                        </a:rPr>
                        <a:t>Organização</a:t>
                      </a:r>
                      <a:endParaRPr sz="2700">
                        <a:latin typeface="Century Gothic"/>
                        <a:cs typeface="Century Gothic"/>
                      </a:endParaRPr>
                    </a:p>
                  </a:txBody>
                  <a:tcPr marL="0" marR="0" marT="73660" marB="0">
                    <a:lnL w="57150">
                      <a:solidFill>
                        <a:srgbClr val="45BE9A"/>
                      </a:solidFill>
                      <a:prstDash val="solid"/>
                    </a:lnL>
                    <a:lnR w="57150">
                      <a:solidFill>
                        <a:srgbClr val="45BE9A"/>
                      </a:solidFill>
                      <a:prstDash val="solid"/>
                    </a:lnR>
                    <a:lnT w="57150">
                      <a:solidFill>
                        <a:srgbClr val="45BE9A"/>
                      </a:solidFill>
                      <a:prstDash val="solid"/>
                    </a:lnT>
                    <a:lnB w="57150">
                      <a:solidFill>
                        <a:srgbClr val="45BE9A"/>
                      </a:solidFill>
                      <a:prstDash val="solid"/>
                    </a:lnB>
                    <a:solidFill>
                      <a:srgbClr val="F7F2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45BE9A"/>
                      </a:solidFill>
                      <a:prstDash val="solid"/>
                    </a:lnL>
                    <a:lnB w="38100">
                      <a:solidFill>
                        <a:srgbClr val="45BE9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45BE9A"/>
                      </a:solidFill>
                      <a:prstDash val="solid"/>
                    </a:lnL>
                    <a:lnR w="57150">
                      <a:solidFill>
                        <a:srgbClr val="45BE9A"/>
                      </a:solidFill>
                      <a:prstDash val="solid"/>
                    </a:lnR>
                    <a:lnT w="38100">
                      <a:solidFill>
                        <a:srgbClr val="45BE9A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3660" marB="0">
                    <a:lnL w="57150">
                      <a:solidFill>
                        <a:srgbClr val="45BE9A"/>
                      </a:solidFill>
                      <a:prstDash val="solid"/>
                    </a:lnL>
                    <a:lnR w="57150">
                      <a:solidFill>
                        <a:srgbClr val="45BE9A"/>
                      </a:solidFill>
                      <a:prstDash val="solid"/>
                    </a:lnR>
                    <a:lnT w="57150">
                      <a:solidFill>
                        <a:srgbClr val="45BE9A"/>
                      </a:solidFill>
                      <a:prstDash val="solid"/>
                    </a:lnT>
                    <a:lnB w="57150">
                      <a:solidFill>
                        <a:srgbClr val="45BE9A"/>
                      </a:solidFill>
                      <a:prstDash val="solid"/>
                    </a:lnB>
                    <a:solidFill>
                      <a:srgbClr val="F7F2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7150">
                      <a:solidFill>
                        <a:srgbClr val="45BE9A"/>
                      </a:solidFill>
                      <a:prstDash val="solid"/>
                    </a:lnL>
                    <a:lnR w="38100">
                      <a:solidFill>
                        <a:srgbClr val="45BE9A"/>
                      </a:solidFill>
                      <a:prstDash val="solid"/>
                    </a:lnR>
                    <a:lnT w="38100">
                      <a:solidFill>
                        <a:srgbClr val="45BE9A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433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050">
                        <a:latin typeface="Times New Roman"/>
                        <a:cs typeface="Times New Roman"/>
                      </a:endParaRPr>
                    </a:p>
                    <a:p>
                      <a:pPr marL="406400" marR="288290" algn="just">
                        <a:lnSpc>
                          <a:spcPct val="116799"/>
                        </a:lnSpc>
                      </a:pPr>
                      <a:r>
                        <a:rPr sz="2300" spc="85" dirty="0">
                          <a:latin typeface="Century Gothic"/>
                          <a:cs typeface="Century Gothic"/>
                        </a:rPr>
                        <a:t>Participaram</a:t>
                      </a:r>
                      <a:r>
                        <a:rPr sz="2300" spc="9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300" spc="-85" dirty="0">
                          <a:latin typeface="Century Gothic"/>
                          <a:cs typeface="Century Gothic"/>
                        </a:rPr>
                        <a:t>da</a:t>
                      </a:r>
                      <a:r>
                        <a:rPr sz="2300" spc="-8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300" spc="15" dirty="0">
                          <a:latin typeface="Century Gothic"/>
                          <a:cs typeface="Century Gothic"/>
                        </a:rPr>
                        <a:t>organização </a:t>
                      </a:r>
                      <a:r>
                        <a:rPr sz="2300" spc="-6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300" spc="165" dirty="0">
                          <a:latin typeface="Century Gothic"/>
                          <a:cs typeface="Century Gothic"/>
                        </a:rPr>
                        <a:t>seis </a:t>
                      </a:r>
                      <a:r>
                        <a:rPr sz="2300" spc="40" dirty="0">
                          <a:latin typeface="Century Gothic"/>
                          <a:cs typeface="Century Gothic"/>
                        </a:rPr>
                        <a:t>docentes </a:t>
                      </a:r>
                      <a:r>
                        <a:rPr sz="2300" spc="-65" dirty="0"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sz="2300" spc="-6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300" spc="110" dirty="0">
                          <a:latin typeface="Century Gothic"/>
                          <a:cs typeface="Century Gothic"/>
                        </a:rPr>
                        <a:t>26 </a:t>
                      </a:r>
                      <a:r>
                        <a:rPr sz="2300" spc="90" dirty="0">
                          <a:latin typeface="Century Gothic"/>
                          <a:cs typeface="Century Gothic"/>
                        </a:rPr>
                        <a:t>discentes </a:t>
                      </a:r>
                      <a:r>
                        <a:rPr sz="2300" spc="9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300" spc="85" dirty="0">
                          <a:latin typeface="Century Gothic"/>
                          <a:cs typeface="Century Gothic"/>
                        </a:rPr>
                        <a:t>dos </a:t>
                      </a:r>
                      <a:r>
                        <a:rPr sz="2300" spc="125" dirty="0">
                          <a:latin typeface="Century Gothic"/>
                          <a:cs typeface="Century Gothic"/>
                        </a:rPr>
                        <a:t>Cursos </a:t>
                      </a:r>
                      <a:r>
                        <a:rPr sz="2300" spc="-30" dirty="0"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sz="2300" spc="60" dirty="0">
                          <a:latin typeface="Century Gothic"/>
                          <a:cs typeface="Century Gothic"/>
                        </a:rPr>
                        <a:t>Fonoaudiologia </a:t>
                      </a:r>
                      <a:r>
                        <a:rPr sz="2300" spc="-62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300" spc="-85" dirty="0">
                          <a:latin typeface="Century Gothic"/>
                          <a:cs typeface="Century Gothic"/>
                        </a:rPr>
                        <a:t>da</a:t>
                      </a:r>
                      <a:r>
                        <a:rPr sz="23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300" spc="335" dirty="0">
                          <a:latin typeface="Century Gothic"/>
                          <a:cs typeface="Century Gothic"/>
                        </a:rPr>
                        <a:t>UFS</a:t>
                      </a:r>
                      <a:r>
                        <a:rPr sz="23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300" spc="-65" dirty="0"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sz="23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300" spc="-85" dirty="0">
                          <a:latin typeface="Century Gothic"/>
                          <a:cs typeface="Century Gothic"/>
                        </a:rPr>
                        <a:t>da</a:t>
                      </a:r>
                      <a:r>
                        <a:rPr sz="2300" spc="-15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2300" spc="270" dirty="0">
                          <a:latin typeface="Century Gothic"/>
                          <a:cs typeface="Century Gothic"/>
                        </a:rPr>
                        <a:t>UFRJ</a:t>
                      </a:r>
                      <a:endParaRPr sz="2300">
                        <a:latin typeface="Century Gothic"/>
                        <a:cs typeface="Century Gothic"/>
                      </a:endParaRPr>
                    </a:p>
                  </a:txBody>
                  <a:tcPr marL="0" marR="0" marT="5080" marB="0">
                    <a:lnL w="38100">
                      <a:solidFill>
                        <a:srgbClr val="45BE9A"/>
                      </a:solidFill>
                      <a:prstDash val="solid"/>
                    </a:lnL>
                    <a:lnR w="38100">
                      <a:solidFill>
                        <a:srgbClr val="45BE9A"/>
                      </a:solidFill>
                      <a:prstDash val="solid"/>
                    </a:lnR>
                    <a:lnB w="38100">
                      <a:solidFill>
                        <a:srgbClr val="45BE9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96600" y="4076700"/>
            <a:ext cx="10075363" cy="802953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1069" y="2548507"/>
            <a:ext cx="91579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240" dirty="0">
                <a:solidFill>
                  <a:srgbClr val="030D79"/>
                </a:solidFill>
                <a:latin typeface="Georgia"/>
                <a:cs typeface="Georgia"/>
              </a:rPr>
              <a:t>O</a:t>
            </a:r>
            <a:r>
              <a:rPr sz="7200" spc="245" dirty="0">
                <a:solidFill>
                  <a:srgbClr val="030D79"/>
                </a:solidFill>
                <a:latin typeface="Georgia"/>
                <a:cs typeface="Georgia"/>
              </a:rPr>
              <a:t> </a:t>
            </a:r>
            <a:r>
              <a:rPr sz="7200" dirty="0">
                <a:solidFill>
                  <a:srgbClr val="030D79"/>
                </a:solidFill>
                <a:latin typeface="Georgia"/>
                <a:cs typeface="Georgia"/>
              </a:rPr>
              <a:t>objetivo</a:t>
            </a:r>
            <a:r>
              <a:rPr sz="7200" spc="245" dirty="0">
                <a:solidFill>
                  <a:srgbClr val="030D79"/>
                </a:solidFill>
                <a:latin typeface="Georgia"/>
                <a:cs typeface="Georgia"/>
              </a:rPr>
              <a:t> </a:t>
            </a:r>
            <a:r>
              <a:rPr sz="7200" spc="-95" dirty="0">
                <a:solidFill>
                  <a:srgbClr val="030D79"/>
                </a:solidFill>
                <a:latin typeface="Georgia"/>
                <a:cs typeface="Georgia"/>
              </a:rPr>
              <a:t>do</a:t>
            </a:r>
            <a:r>
              <a:rPr sz="7200" spc="245" dirty="0">
                <a:solidFill>
                  <a:srgbClr val="030D79"/>
                </a:solidFill>
                <a:latin typeface="Georgia"/>
                <a:cs typeface="Georgia"/>
              </a:rPr>
              <a:t> </a:t>
            </a:r>
            <a:r>
              <a:rPr sz="7200" spc="55" dirty="0">
                <a:solidFill>
                  <a:srgbClr val="030D79"/>
                </a:solidFill>
                <a:latin typeface="Georgia"/>
                <a:cs typeface="Georgia"/>
              </a:rPr>
              <a:t>trabalho</a:t>
            </a:r>
            <a:endParaRPr sz="72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4617" y="4719706"/>
            <a:ext cx="9529445" cy="284543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67640" marR="30480" indent="-130175">
              <a:lnSpc>
                <a:spcPts val="5440"/>
              </a:lnSpc>
              <a:spcBef>
                <a:spcPts val="660"/>
              </a:spcBef>
            </a:pPr>
            <a:r>
              <a:rPr sz="4900" spc="-80" dirty="0">
                <a:solidFill>
                  <a:srgbClr val="4B6FBE"/>
                </a:solidFill>
                <a:latin typeface="Cambria"/>
                <a:cs typeface="Cambria"/>
              </a:rPr>
              <a:t>Descrever</a:t>
            </a:r>
            <a:r>
              <a:rPr sz="4900" spc="229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100" dirty="0">
                <a:solidFill>
                  <a:srgbClr val="4B6FBE"/>
                </a:solidFill>
                <a:latin typeface="Cambria"/>
                <a:cs typeface="Cambria"/>
              </a:rPr>
              <a:t>as</a:t>
            </a:r>
            <a:r>
              <a:rPr sz="4900" spc="229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125" dirty="0">
                <a:solidFill>
                  <a:srgbClr val="4B6FBE"/>
                </a:solidFill>
                <a:latin typeface="Cambria"/>
                <a:cs typeface="Cambria"/>
              </a:rPr>
              <a:t>ações</a:t>
            </a:r>
            <a:r>
              <a:rPr sz="4900" spc="229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130" dirty="0">
                <a:solidFill>
                  <a:srgbClr val="4B6FBE"/>
                </a:solidFill>
                <a:latin typeface="Cambria"/>
                <a:cs typeface="Cambria"/>
              </a:rPr>
              <a:t>de</a:t>
            </a:r>
            <a:r>
              <a:rPr sz="4900" spc="229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45" dirty="0">
                <a:solidFill>
                  <a:srgbClr val="4B6FBE"/>
                </a:solidFill>
                <a:latin typeface="Cambria"/>
                <a:cs typeface="Cambria"/>
              </a:rPr>
              <a:t>organização</a:t>
            </a:r>
            <a:r>
              <a:rPr sz="4900" spc="22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185" dirty="0">
                <a:solidFill>
                  <a:srgbClr val="4B6FBE"/>
                </a:solidFill>
                <a:latin typeface="Cambria"/>
                <a:cs typeface="Cambria"/>
              </a:rPr>
              <a:t>e </a:t>
            </a:r>
            <a:r>
              <a:rPr sz="4900" spc="-106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350" spc="-127" baseline="-61791" dirty="0">
                <a:solidFill>
                  <a:srgbClr val="4B6FBE"/>
                </a:solidFill>
                <a:latin typeface="Cambria"/>
                <a:cs typeface="Cambria"/>
              </a:rPr>
              <a:t>p</a:t>
            </a:r>
            <a:r>
              <a:rPr sz="7350" spc="-22" baseline="-61791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45" dirty="0">
                <a:solidFill>
                  <a:srgbClr val="4B6FBE"/>
                </a:solidFill>
                <a:latin typeface="Cambria"/>
                <a:cs typeface="Cambria"/>
              </a:rPr>
              <a:t>execução</a:t>
            </a:r>
            <a:r>
              <a:rPr sz="4900" spc="229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130" dirty="0">
                <a:solidFill>
                  <a:srgbClr val="4B6FBE"/>
                </a:solidFill>
                <a:latin typeface="Cambria"/>
                <a:cs typeface="Cambria"/>
              </a:rPr>
              <a:t>de</a:t>
            </a:r>
            <a:r>
              <a:rPr sz="4900" spc="23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65" dirty="0">
                <a:solidFill>
                  <a:srgbClr val="4B6FBE"/>
                </a:solidFill>
                <a:latin typeface="Cambria"/>
                <a:cs typeface="Cambria"/>
              </a:rPr>
              <a:t>uma</a:t>
            </a:r>
            <a:r>
              <a:rPr sz="4900" spc="24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10" dirty="0">
                <a:solidFill>
                  <a:srgbClr val="4B6FBE"/>
                </a:solidFill>
                <a:latin typeface="Cambria"/>
                <a:cs typeface="Cambria"/>
              </a:rPr>
              <a:t>campanha</a:t>
            </a:r>
            <a:r>
              <a:rPr sz="4900" spc="23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130" dirty="0">
                <a:solidFill>
                  <a:srgbClr val="4B6FBE"/>
                </a:solidFill>
                <a:latin typeface="Cambria"/>
                <a:cs typeface="Cambria"/>
              </a:rPr>
              <a:t>de</a:t>
            </a:r>
            <a:endParaRPr sz="4900">
              <a:latin typeface="Cambria"/>
              <a:cs typeface="Cambria"/>
            </a:endParaRPr>
          </a:p>
          <a:p>
            <a:pPr marL="95250">
              <a:lnSpc>
                <a:spcPts val="5100"/>
              </a:lnSpc>
            </a:pPr>
            <a:r>
              <a:rPr sz="7350" baseline="-61791" dirty="0">
                <a:solidFill>
                  <a:srgbClr val="4B6FBE"/>
                </a:solidFill>
                <a:latin typeface="Cambria"/>
                <a:cs typeface="Cambria"/>
              </a:rPr>
              <a:t>d</a:t>
            </a:r>
            <a:r>
              <a:rPr sz="4900" dirty="0">
                <a:solidFill>
                  <a:srgbClr val="4B6FBE"/>
                </a:solidFill>
                <a:latin typeface="Cambria"/>
                <a:cs typeface="Cambria"/>
              </a:rPr>
              <a:t>romoção</a:t>
            </a:r>
            <a:r>
              <a:rPr sz="4900" spc="229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70" dirty="0">
                <a:solidFill>
                  <a:srgbClr val="4B6FBE"/>
                </a:solidFill>
                <a:latin typeface="Cambria"/>
                <a:cs typeface="Cambria"/>
              </a:rPr>
              <a:t>da</a:t>
            </a:r>
            <a:r>
              <a:rPr sz="4900" spc="24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80" dirty="0">
                <a:solidFill>
                  <a:srgbClr val="4B6FBE"/>
                </a:solidFill>
                <a:latin typeface="Cambria"/>
                <a:cs typeface="Cambria"/>
              </a:rPr>
              <a:t>saúde</a:t>
            </a:r>
            <a:r>
              <a:rPr sz="4900" spc="24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55" dirty="0">
                <a:solidFill>
                  <a:srgbClr val="4B6FBE"/>
                </a:solidFill>
                <a:latin typeface="Cambria"/>
                <a:cs typeface="Cambria"/>
              </a:rPr>
              <a:t>vocal</a:t>
            </a:r>
            <a:r>
              <a:rPr sz="4900" spc="24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55" dirty="0">
                <a:solidFill>
                  <a:srgbClr val="4B6FBE"/>
                </a:solidFill>
                <a:latin typeface="Cambria"/>
                <a:cs typeface="Cambria"/>
              </a:rPr>
              <a:t>realizada</a:t>
            </a:r>
            <a:endParaRPr sz="4900">
              <a:latin typeface="Cambria"/>
              <a:cs typeface="Cambria"/>
            </a:endParaRPr>
          </a:p>
          <a:p>
            <a:pPr marL="431165">
              <a:lnSpc>
                <a:spcPts val="5660"/>
              </a:lnSpc>
            </a:pPr>
            <a:r>
              <a:rPr sz="4900" spc="-10" dirty="0">
                <a:solidFill>
                  <a:srgbClr val="4B6FBE"/>
                </a:solidFill>
                <a:latin typeface="Cambria"/>
                <a:cs typeface="Cambria"/>
              </a:rPr>
              <a:t>urante</a:t>
            </a:r>
            <a:r>
              <a:rPr sz="4900" spc="23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65" dirty="0">
                <a:solidFill>
                  <a:srgbClr val="4B6FBE"/>
                </a:solidFill>
                <a:latin typeface="Cambria"/>
                <a:cs typeface="Cambria"/>
              </a:rPr>
              <a:t>a</a:t>
            </a:r>
            <a:r>
              <a:rPr sz="4900" spc="24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15" dirty="0">
                <a:solidFill>
                  <a:srgbClr val="4B6FBE"/>
                </a:solidFill>
                <a:latin typeface="Cambria"/>
                <a:cs typeface="Cambria"/>
              </a:rPr>
              <a:t>pandemia</a:t>
            </a:r>
            <a:r>
              <a:rPr sz="4900" spc="23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-100" dirty="0">
                <a:solidFill>
                  <a:srgbClr val="4B6FBE"/>
                </a:solidFill>
                <a:latin typeface="Cambria"/>
                <a:cs typeface="Cambria"/>
              </a:rPr>
              <a:t>por</a:t>
            </a:r>
            <a:r>
              <a:rPr sz="4900" spc="24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4900" spc="90" dirty="0">
                <a:solidFill>
                  <a:srgbClr val="4B6FBE"/>
                </a:solidFill>
                <a:latin typeface="Cambria"/>
                <a:cs typeface="Cambria"/>
              </a:rPr>
              <a:t>COVID-12</a:t>
            </a:r>
            <a:endParaRPr sz="49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0" y="3642345"/>
            <a:ext cx="10075363" cy="802953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1262" y="3642345"/>
            <a:ext cx="75907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235" dirty="0">
                <a:solidFill>
                  <a:srgbClr val="4B6FBE"/>
                </a:solidFill>
                <a:latin typeface="Cambria"/>
                <a:cs typeface="Cambria"/>
              </a:rPr>
              <a:t>O</a:t>
            </a:r>
            <a:r>
              <a:rPr sz="7200" spc="330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70" dirty="0">
                <a:solidFill>
                  <a:srgbClr val="4B6FBE"/>
                </a:solidFill>
                <a:latin typeface="Cambria"/>
                <a:cs typeface="Cambria"/>
              </a:rPr>
              <a:t>alcance</a:t>
            </a:r>
            <a:r>
              <a:rPr sz="7200" spc="33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145" dirty="0">
                <a:solidFill>
                  <a:srgbClr val="4B6FBE"/>
                </a:solidFill>
                <a:latin typeface="Cambria"/>
                <a:cs typeface="Cambria"/>
              </a:rPr>
              <a:t>das</a:t>
            </a:r>
            <a:r>
              <a:rPr sz="7200" spc="335" dirty="0">
                <a:solidFill>
                  <a:srgbClr val="4B6FBE"/>
                </a:solidFill>
                <a:latin typeface="Cambria"/>
                <a:cs typeface="Cambria"/>
              </a:rPr>
              <a:t> </a:t>
            </a:r>
            <a:r>
              <a:rPr sz="7200" spc="-190" dirty="0">
                <a:solidFill>
                  <a:srgbClr val="4B6FBE"/>
                </a:solidFill>
                <a:latin typeface="Cambria"/>
                <a:cs typeface="Cambria"/>
              </a:rPr>
              <a:t>ações</a:t>
            </a:r>
            <a:endParaRPr sz="7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04752" y="4651995"/>
            <a:ext cx="46037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90" dirty="0">
                <a:solidFill>
                  <a:srgbClr val="4B6FBE"/>
                </a:solidFill>
                <a:latin typeface="Cambria"/>
                <a:cs typeface="Cambria"/>
              </a:rPr>
              <a:t>(Instagram)</a:t>
            </a:r>
            <a:endParaRPr sz="7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213" y="475511"/>
            <a:ext cx="2828924" cy="28289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213" y="3729043"/>
            <a:ext cx="2828924" cy="28289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133213" y="6847486"/>
            <a:ext cx="5789930" cy="2828925"/>
            <a:chOff x="2133213" y="6847486"/>
            <a:chExt cx="5789930" cy="2828925"/>
          </a:xfrm>
        </p:grpSpPr>
        <p:sp>
          <p:nvSpPr>
            <p:cNvPr id="5" name="object 5"/>
            <p:cNvSpPr/>
            <p:nvPr/>
          </p:nvSpPr>
          <p:spPr>
            <a:xfrm>
              <a:off x="4579544" y="7415440"/>
              <a:ext cx="3343275" cy="2086610"/>
            </a:xfrm>
            <a:custGeom>
              <a:avLst/>
              <a:gdLst/>
              <a:ahLst/>
              <a:cxnLst/>
              <a:rect l="l" t="t" r="r" b="b"/>
              <a:pathLst>
                <a:path w="3343275" h="2086609">
                  <a:moveTo>
                    <a:pt x="3343275" y="0"/>
                  </a:moveTo>
                  <a:lnTo>
                    <a:pt x="3321266" y="0"/>
                  </a:lnTo>
                  <a:lnTo>
                    <a:pt x="3321266" y="21615"/>
                  </a:lnTo>
                  <a:lnTo>
                    <a:pt x="3321266" y="2063559"/>
                  </a:lnTo>
                  <a:lnTo>
                    <a:pt x="21564" y="2063559"/>
                  </a:lnTo>
                  <a:lnTo>
                    <a:pt x="21564" y="21615"/>
                  </a:lnTo>
                  <a:lnTo>
                    <a:pt x="3321266" y="21615"/>
                  </a:lnTo>
                  <a:lnTo>
                    <a:pt x="3321266" y="0"/>
                  </a:lnTo>
                  <a:lnTo>
                    <a:pt x="0" y="0"/>
                  </a:lnTo>
                  <a:lnTo>
                    <a:pt x="0" y="21615"/>
                  </a:lnTo>
                  <a:lnTo>
                    <a:pt x="0" y="2063559"/>
                  </a:lnTo>
                  <a:lnTo>
                    <a:pt x="0" y="2086444"/>
                  </a:lnTo>
                  <a:lnTo>
                    <a:pt x="3343275" y="2086444"/>
                  </a:lnTo>
                  <a:lnTo>
                    <a:pt x="3343275" y="2063851"/>
                  </a:lnTo>
                  <a:lnTo>
                    <a:pt x="3343275" y="2063559"/>
                  </a:lnTo>
                  <a:lnTo>
                    <a:pt x="3343275" y="21615"/>
                  </a:lnTo>
                  <a:lnTo>
                    <a:pt x="3343275" y="0"/>
                  </a:lnTo>
                  <a:close/>
                </a:path>
              </a:pathLst>
            </a:custGeom>
            <a:solidFill>
              <a:srgbClr val="45BE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3213" y="6847486"/>
              <a:ext cx="2828924" cy="282892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83439" y="475511"/>
            <a:ext cx="2828924" cy="28289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83439" y="3729043"/>
            <a:ext cx="2828924" cy="28289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83439" y="6847486"/>
            <a:ext cx="2828924" cy="282892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143811" y="827815"/>
            <a:ext cx="2630170" cy="2073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47955">
              <a:lnSpc>
                <a:spcPct val="116799"/>
              </a:lnSpc>
              <a:spcBef>
                <a:spcPts val="95"/>
              </a:spcBef>
            </a:pPr>
            <a:r>
              <a:rPr sz="2300" spc="-15" dirty="0">
                <a:latin typeface="Century Gothic"/>
                <a:cs typeface="Century Gothic"/>
              </a:rPr>
              <a:t>Data: </a:t>
            </a:r>
            <a:r>
              <a:rPr sz="2300" spc="25" dirty="0">
                <a:latin typeface="Century Gothic"/>
                <a:cs typeface="Century Gothic"/>
              </a:rPr>
              <a:t>30/03/2021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20" dirty="0">
                <a:latin typeface="Century Gothic"/>
                <a:cs typeface="Century Gothic"/>
              </a:rPr>
              <a:t> </a:t>
            </a:r>
            <a:r>
              <a:rPr sz="2300" spc="-185" dirty="0">
                <a:latin typeface="Century Gothic"/>
                <a:cs typeface="Century Gothic"/>
              </a:rPr>
              <a:t>110</a:t>
            </a:r>
            <a:endParaRPr sz="2300" dirty="0">
              <a:latin typeface="Century Gothic"/>
              <a:cs typeface="Century Gothic"/>
            </a:endParaRPr>
          </a:p>
          <a:p>
            <a:pPr marL="12700" marR="5080">
              <a:lnSpc>
                <a:spcPct val="116799"/>
              </a:lnSpc>
              <a:tabLst>
                <a:tab pos="2237105" algn="l"/>
              </a:tabLst>
            </a:pPr>
            <a:r>
              <a:rPr sz="2300" spc="65" dirty="0">
                <a:latin typeface="Century Gothic"/>
                <a:cs typeface="Century Gothic"/>
              </a:rPr>
              <a:t>Comentários: </a:t>
            </a:r>
            <a:r>
              <a:rPr sz="2300" spc="-180" dirty="0">
                <a:latin typeface="Century Gothic"/>
                <a:cs typeface="Century Gothic"/>
              </a:rPr>
              <a:t>13 </a:t>
            </a:r>
            <a:r>
              <a:rPr sz="2300" spc="-175" dirty="0">
                <a:latin typeface="Century Gothic"/>
                <a:cs typeface="Century Gothic"/>
              </a:rPr>
              <a:t> </a:t>
            </a:r>
            <a:r>
              <a:rPr sz="2300" dirty="0" err="1" smtClean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300" spc="15" dirty="0" err="1" smtClean="0">
                <a:solidFill>
                  <a:srgbClr val="45BE9A"/>
                </a:solidFill>
                <a:latin typeface="Century Gothic"/>
                <a:cs typeface="Century Gothic"/>
              </a:rPr>
              <a:t>b</a:t>
            </a:r>
            <a:r>
              <a:rPr sz="2300" spc="-70" dirty="0" err="1" smtClean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spc="260" dirty="0" err="1" smtClean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300" spc="180" dirty="0" err="1" smtClean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300" spc="175" dirty="0" err="1" smtClean="0">
                <a:solidFill>
                  <a:srgbClr val="45BE9A"/>
                </a:solidFill>
                <a:latin typeface="Century Gothic"/>
                <a:cs typeface="Century Gothic"/>
              </a:rPr>
              <a:t>u</a:t>
            </a:r>
            <a:r>
              <a:rPr sz="2300" spc="260" dirty="0" err="1" smtClean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300" spc="-175" dirty="0" err="1" smtClean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lang="pt-BR" sz="2300" spc="-175" dirty="0" smtClean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300" spc="10" dirty="0" smtClean="0">
                <a:solidFill>
                  <a:srgbClr val="45BE9A"/>
                </a:solidFill>
                <a:latin typeface="Century Gothic"/>
                <a:cs typeface="Century Gothic"/>
              </a:rPr>
              <a:t>d</a:t>
            </a:r>
            <a:r>
              <a:rPr sz="2300" spc="-110" dirty="0" smtClean="0">
                <a:solidFill>
                  <a:srgbClr val="45BE9A"/>
                </a:solidFill>
                <a:latin typeface="Century Gothic"/>
                <a:cs typeface="Century Gothic"/>
              </a:rPr>
              <a:t>a  </a:t>
            </a:r>
            <a:r>
              <a:rPr sz="2300" dirty="0">
                <a:solidFill>
                  <a:srgbClr val="45BE9A"/>
                </a:solidFill>
                <a:latin typeface="Century Gothic"/>
                <a:cs typeface="Century Gothic"/>
              </a:rPr>
              <a:t>campanha</a:t>
            </a:r>
            <a:endParaRPr sz="23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43811" y="4264983"/>
            <a:ext cx="2399030" cy="1663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sz="2300" spc="-15" dirty="0">
                <a:latin typeface="Century Gothic"/>
                <a:cs typeface="Century Gothic"/>
              </a:rPr>
              <a:t>Data: </a:t>
            </a:r>
            <a:r>
              <a:rPr sz="2300" spc="-45" dirty="0">
                <a:latin typeface="Century Gothic"/>
                <a:cs typeface="Century Gothic"/>
              </a:rPr>
              <a:t>31/03/2021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-15" dirty="0">
                <a:latin typeface="Century Gothic"/>
                <a:cs typeface="Century Gothic"/>
              </a:rPr>
              <a:t>Curtidas:115 </a:t>
            </a:r>
            <a:r>
              <a:rPr sz="2300" spc="-10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Comentários: </a:t>
            </a:r>
            <a:r>
              <a:rPr sz="2300" spc="120" dirty="0">
                <a:latin typeface="Century Gothic"/>
                <a:cs typeface="Century Gothic"/>
              </a:rPr>
              <a:t>7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110" dirty="0">
                <a:solidFill>
                  <a:srgbClr val="45BE9A"/>
                </a:solidFill>
                <a:latin typeface="Century Gothic"/>
                <a:cs typeface="Century Gothic"/>
              </a:rPr>
              <a:t>Lembrete</a:t>
            </a:r>
            <a:r>
              <a:rPr sz="2300" spc="-3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300" spc="80" dirty="0">
                <a:solidFill>
                  <a:srgbClr val="45BE9A"/>
                </a:solidFill>
                <a:latin typeface="Century Gothic"/>
                <a:cs typeface="Century Gothic"/>
              </a:rPr>
              <a:t>live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43811" y="7375056"/>
            <a:ext cx="2631440" cy="2073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3365">
              <a:lnSpc>
                <a:spcPct val="116799"/>
              </a:lnSpc>
              <a:spcBef>
                <a:spcPts val="95"/>
              </a:spcBef>
            </a:pPr>
            <a:r>
              <a:rPr sz="2300" spc="-15" dirty="0">
                <a:latin typeface="Century Gothic"/>
                <a:cs typeface="Century Gothic"/>
              </a:rPr>
              <a:t>Data:</a:t>
            </a:r>
            <a:r>
              <a:rPr sz="2300" spc="-80" dirty="0">
                <a:latin typeface="Century Gothic"/>
                <a:cs typeface="Century Gothic"/>
              </a:rPr>
              <a:t> </a:t>
            </a:r>
            <a:r>
              <a:rPr sz="2300" spc="-20" dirty="0">
                <a:latin typeface="Century Gothic"/>
                <a:cs typeface="Century Gothic"/>
              </a:rPr>
              <a:t>1°/04/2021 </a:t>
            </a:r>
            <a:r>
              <a:rPr sz="2300" spc="-625" dirty="0">
                <a:latin typeface="Century Gothic"/>
                <a:cs typeface="Century Gothic"/>
              </a:rPr>
              <a:t> </a:t>
            </a:r>
            <a:r>
              <a:rPr sz="2300" spc="65" dirty="0">
                <a:latin typeface="Century Gothic"/>
                <a:cs typeface="Century Gothic"/>
              </a:rPr>
              <a:t>Curtidas:</a:t>
            </a:r>
            <a:r>
              <a:rPr sz="2300" spc="-20" dirty="0">
                <a:latin typeface="Century Gothic"/>
                <a:cs typeface="Century Gothic"/>
              </a:rPr>
              <a:t> </a:t>
            </a:r>
            <a:r>
              <a:rPr sz="2300" spc="-25" dirty="0">
                <a:latin typeface="Century Gothic"/>
                <a:cs typeface="Century Gothic"/>
              </a:rPr>
              <a:t>102</a:t>
            </a:r>
            <a:endParaRPr sz="2300">
              <a:latin typeface="Century Gothic"/>
              <a:cs typeface="Century Gothic"/>
            </a:endParaRPr>
          </a:p>
          <a:p>
            <a:pPr marL="12700" marR="5080">
              <a:lnSpc>
                <a:spcPct val="116799"/>
              </a:lnSpc>
              <a:tabLst>
                <a:tab pos="1791970" algn="l"/>
              </a:tabLst>
            </a:pPr>
            <a:r>
              <a:rPr sz="2300" spc="65" dirty="0">
                <a:latin typeface="Century Gothic"/>
                <a:cs typeface="Century Gothic"/>
              </a:rPr>
              <a:t>Comentários: </a:t>
            </a:r>
            <a:r>
              <a:rPr sz="2300" spc="60" dirty="0">
                <a:latin typeface="Century Gothic"/>
                <a:cs typeface="Century Gothic"/>
              </a:rPr>
              <a:t>3 </a:t>
            </a:r>
            <a:r>
              <a:rPr sz="2300" spc="65" dirty="0">
                <a:latin typeface="Century Gothic"/>
                <a:cs typeface="Century Gothic"/>
              </a:rPr>
              <a:t> </a:t>
            </a:r>
            <a:r>
              <a:rPr sz="2300" spc="32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3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spc="305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300" spc="15" dirty="0">
                <a:solidFill>
                  <a:srgbClr val="45BE9A"/>
                </a:solidFill>
                <a:latin typeface="Century Gothic"/>
                <a:cs typeface="Century Gothic"/>
              </a:rPr>
              <a:t>b</a:t>
            </a:r>
            <a:r>
              <a:rPr sz="2300" spc="26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30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spc="180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300" spc="-6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30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300" spc="270" dirty="0">
                <a:solidFill>
                  <a:srgbClr val="45BE9A"/>
                </a:solidFill>
                <a:latin typeface="Century Gothic"/>
                <a:cs typeface="Century Gothic"/>
              </a:rPr>
              <a:t>s</a:t>
            </a:r>
            <a:r>
              <a:rPr sz="23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300" spc="26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300" spc="-180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300" spc="114" dirty="0">
                <a:solidFill>
                  <a:srgbClr val="45BE9A"/>
                </a:solidFill>
                <a:latin typeface="Century Gothic"/>
                <a:cs typeface="Century Gothic"/>
              </a:rPr>
              <a:t>u  </a:t>
            </a:r>
            <a:r>
              <a:rPr sz="2300" spc="-85" dirty="0">
                <a:solidFill>
                  <a:srgbClr val="45BE9A"/>
                </a:solidFill>
                <a:latin typeface="Century Gothic"/>
                <a:cs typeface="Century Gothic"/>
              </a:rPr>
              <a:t>da</a:t>
            </a:r>
            <a:r>
              <a:rPr sz="2300" spc="-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300" spc="75" dirty="0">
                <a:solidFill>
                  <a:srgbClr val="45BE9A"/>
                </a:solidFill>
                <a:latin typeface="Century Gothic"/>
                <a:cs typeface="Century Gothic"/>
              </a:rPr>
              <a:t>voz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923142" y="7426239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162560" rIns="0" bIns="0" rtlCol="0">
            <a:spAutoFit/>
          </a:bodyPr>
          <a:lstStyle/>
          <a:p>
            <a:pPr marL="297180">
              <a:lnSpc>
                <a:spcPct val="100000"/>
              </a:lnSpc>
              <a:spcBef>
                <a:spcPts val="1280"/>
              </a:spcBef>
            </a:pPr>
            <a:r>
              <a:rPr sz="2450" spc="30" dirty="0">
                <a:latin typeface="Century Gothic"/>
                <a:cs typeface="Century Gothic"/>
              </a:rPr>
              <a:t>02/04/2021</a:t>
            </a:r>
            <a:endParaRPr sz="2450">
              <a:latin typeface="Century Gothic"/>
              <a:cs typeface="Century Gothic"/>
            </a:endParaRPr>
          </a:p>
          <a:p>
            <a:pPr marL="297180">
              <a:lnSpc>
                <a:spcPct val="100000"/>
              </a:lnSpc>
              <a:spcBef>
                <a:spcPts val="434"/>
              </a:spcBef>
            </a:pPr>
            <a:r>
              <a:rPr sz="2450" spc="50" dirty="0">
                <a:latin typeface="Century Gothic"/>
                <a:cs typeface="Century Gothic"/>
              </a:rPr>
              <a:t>Curtidas:</a:t>
            </a:r>
            <a:r>
              <a:rPr sz="2450" spc="-60" dirty="0">
                <a:latin typeface="Century Gothic"/>
                <a:cs typeface="Century Gothic"/>
              </a:rPr>
              <a:t> </a:t>
            </a:r>
            <a:r>
              <a:rPr sz="2450" spc="125" dirty="0">
                <a:latin typeface="Century Gothic"/>
                <a:cs typeface="Century Gothic"/>
              </a:rPr>
              <a:t>85</a:t>
            </a:r>
            <a:endParaRPr sz="2450">
              <a:latin typeface="Century Gothic"/>
              <a:cs typeface="Century Gothic"/>
            </a:endParaRPr>
          </a:p>
          <a:p>
            <a:pPr marL="297180" marR="623570">
              <a:lnSpc>
                <a:spcPct val="114799"/>
              </a:lnSpc>
            </a:pPr>
            <a:r>
              <a:rPr sz="2450" spc="45" dirty="0">
                <a:latin typeface="Century Gothic"/>
                <a:cs typeface="Century Gothic"/>
              </a:rPr>
              <a:t>Comentários:</a:t>
            </a:r>
            <a:r>
              <a:rPr sz="2450" spc="-105" dirty="0">
                <a:latin typeface="Century Gothic"/>
                <a:cs typeface="Century Gothic"/>
              </a:rPr>
              <a:t> </a:t>
            </a:r>
            <a:r>
              <a:rPr sz="2450" spc="275" dirty="0">
                <a:latin typeface="Century Gothic"/>
                <a:cs typeface="Century Gothic"/>
              </a:rPr>
              <a:t>4 </a:t>
            </a:r>
            <a:r>
              <a:rPr sz="2450" spc="-665" dirty="0">
                <a:latin typeface="Century Gothic"/>
                <a:cs typeface="Century Gothic"/>
              </a:rPr>
              <a:t> </a:t>
            </a:r>
            <a:r>
              <a:rPr sz="2450" spc="-95" dirty="0">
                <a:solidFill>
                  <a:srgbClr val="45BE9A"/>
                </a:solidFill>
                <a:latin typeface="Century Gothic"/>
                <a:cs typeface="Century Gothic"/>
              </a:rPr>
              <a:t>Mapa</a:t>
            </a:r>
            <a:r>
              <a:rPr sz="2450" spc="-4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450" spc="80" dirty="0">
                <a:solidFill>
                  <a:srgbClr val="45BE9A"/>
                </a:solidFill>
                <a:latin typeface="Century Gothic"/>
                <a:cs typeface="Century Gothic"/>
              </a:rPr>
              <a:t>mental</a:t>
            </a:r>
            <a:endParaRPr sz="245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23142" y="4112617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marL="297180">
              <a:lnSpc>
                <a:spcPct val="100000"/>
              </a:lnSpc>
              <a:spcBef>
                <a:spcPts val="5"/>
              </a:spcBef>
            </a:pPr>
            <a:r>
              <a:rPr sz="2250" spc="45" dirty="0">
                <a:latin typeface="Century Gothic"/>
                <a:cs typeface="Century Gothic"/>
              </a:rPr>
              <a:t>02/04/2021</a:t>
            </a:r>
            <a:endParaRPr sz="2250">
              <a:latin typeface="Century Gothic"/>
              <a:cs typeface="Century Gothic"/>
            </a:endParaRPr>
          </a:p>
          <a:p>
            <a:pPr marL="297180">
              <a:lnSpc>
                <a:spcPct val="100000"/>
              </a:lnSpc>
              <a:spcBef>
                <a:spcPts val="445"/>
              </a:spcBef>
            </a:pPr>
            <a:r>
              <a:rPr sz="2250" spc="60" dirty="0">
                <a:latin typeface="Century Gothic"/>
                <a:cs typeface="Century Gothic"/>
              </a:rPr>
              <a:t>Curtidas:</a:t>
            </a:r>
            <a:r>
              <a:rPr sz="2250" spc="-45" dirty="0">
                <a:latin typeface="Century Gothic"/>
                <a:cs typeface="Century Gothic"/>
              </a:rPr>
              <a:t> </a:t>
            </a:r>
            <a:r>
              <a:rPr sz="2250" spc="-250" dirty="0">
                <a:latin typeface="Century Gothic"/>
                <a:cs typeface="Century Gothic"/>
              </a:rPr>
              <a:t>112</a:t>
            </a:r>
            <a:endParaRPr sz="2250">
              <a:latin typeface="Century Gothic"/>
              <a:cs typeface="Century Gothic"/>
            </a:endParaRPr>
          </a:p>
          <a:p>
            <a:pPr marL="297180" marR="473075">
              <a:lnSpc>
                <a:spcPct val="116500"/>
              </a:lnSpc>
              <a:tabLst>
                <a:tab pos="2218055" algn="l"/>
              </a:tabLst>
            </a:pPr>
            <a:r>
              <a:rPr sz="2250" spc="60" dirty="0">
                <a:latin typeface="Century Gothic"/>
                <a:cs typeface="Century Gothic"/>
              </a:rPr>
              <a:t>Comentários: 5 </a:t>
            </a:r>
            <a:r>
              <a:rPr sz="2250" spc="65" dirty="0">
                <a:latin typeface="Century Gothic"/>
                <a:cs typeface="Century Gothic"/>
              </a:rPr>
              <a:t> </a:t>
            </a:r>
            <a:r>
              <a:rPr sz="2250" spc="305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25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50" spc="290" dirty="0">
                <a:solidFill>
                  <a:srgbClr val="45BE9A"/>
                </a:solidFill>
                <a:latin typeface="Century Gothic"/>
                <a:cs typeface="Century Gothic"/>
              </a:rPr>
              <a:t>m</a:t>
            </a:r>
            <a:r>
              <a:rPr sz="2250" spc="10" dirty="0">
                <a:solidFill>
                  <a:srgbClr val="45BE9A"/>
                </a:solidFill>
                <a:latin typeface="Century Gothic"/>
                <a:cs typeface="Century Gothic"/>
              </a:rPr>
              <a:t>b</a:t>
            </a:r>
            <a:r>
              <a:rPr sz="2250" spc="250" dirty="0">
                <a:solidFill>
                  <a:srgbClr val="45BE9A"/>
                </a:solidFill>
                <a:latin typeface="Century Gothic"/>
                <a:cs typeface="Century Gothic"/>
              </a:rPr>
              <a:t>r</a:t>
            </a:r>
            <a:r>
              <a:rPr sz="2250" spc="-75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50" spc="175" dirty="0">
                <a:solidFill>
                  <a:srgbClr val="45BE9A"/>
                </a:solidFill>
                <a:latin typeface="Century Gothic"/>
                <a:cs typeface="Century Gothic"/>
              </a:rPr>
              <a:t>t</a:t>
            </a:r>
            <a:r>
              <a:rPr sz="2250" spc="-70" dirty="0">
                <a:solidFill>
                  <a:srgbClr val="45BE9A"/>
                </a:solidFill>
                <a:latin typeface="Century Gothic"/>
                <a:cs typeface="Century Gothic"/>
              </a:rPr>
              <a:t>e</a:t>
            </a:r>
            <a:r>
              <a:rPr sz="2250" dirty="0">
                <a:solidFill>
                  <a:srgbClr val="45BE9A"/>
                </a:solidFill>
                <a:latin typeface="Century Gothic"/>
                <a:cs typeface="Century Gothic"/>
              </a:rPr>
              <a:t>	</a:t>
            </a:r>
            <a:r>
              <a:rPr sz="2250" spc="-185" dirty="0">
                <a:solidFill>
                  <a:srgbClr val="45BE9A"/>
                </a:solidFill>
                <a:latin typeface="Century Gothic"/>
                <a:cs typeface="Century Gothic"/>
              </a:rPr>
              <a:t>a</a:t>
            </a:r>
            <a:r>
              <a:rPr sz="2250" spc="165" dirty="0">
                <a:solidFill>
                  <a:srgbClr val="45BE9A"/>
                </a:solidFill>
                <a:latin typeface="Century Gothic"/>
                <a:cs typeface="Century Gothic"/>
              </a:rPr>
              <a:t>u</a:t>
            </a:r>
            <a:r>
              <a:rPr sz="2250" spc="180" dirty="0">
                <a:solidFill>
                  <a:srgbClr val="45BE9A"/>
                </a:solidFill>
                <a:latin typeface="Century Gothic"/>
                <a:cs typeface="Century Gothic"/>
              </a:rPr>
              <a:t>l</a:t>
            </a:r>
            <a:r>
              <a:rPr sz="2250" spc="-110" dirty="0">
                <a:solidFill>
                  <a:srgbClr val="45BE9A"/>
                </a:solidFill>
                <a:latin typeface="Century Gothic"/>
                <a:cs typeface="Century Gothic"/>
              </a:rPr>
              <a:t>a  </a:t>
            </a:r>
            <a:r>
              <a:rPr sz="2250" spc="-35" dirty="0">
                <a:solidFill>
                  <a:srgbClr val="45BE9A"/>
                </a:solidFill>
                <a:latin typeface="Century Gothic"/>
                <a:cs typeface="Century Gothic"/>
              </a:rPr>
              <a:t>de</a:t>
            </a:r>
            <a:r>
              <a:rPr sz="2250" spc="-2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2250" spc="-5" dirty="0">
                <a:solidFill>
                  <a:srgbClr val="45BE9A"/>
                </a:solidFill>
                <a:latin typeface="Century Gothic"/>
                <a:cs typeface="Century Gothic"/>
              </a:rPr>
              <a:t>canto</a:t>
            </a:r>
            <a:endParaRPr sz="225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923142" y="859085"/>
            <a:ext cx="3321685" cy="2064385"/>
          </a:xfrm>
          <a:prstGeom prst="rect">
            <a:avLst/>
          </a:prstGeom>
          <a:ln w="22015">
            <a:solidFill>
              <a:srgbClr val="45BE9A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297180">
              <a:lnSpc>
                <a:spcPct val="100000"/>
              </a:lnSpc>
              <a:spcBef>
                <a:spcPts val="185"/>
              </a:spcBef>
            </a:pPr>
            <a:r>
              <a:rPr sz="1900" spc="-15" dirty="0">
                <a:latin typeface="Century Gothic"/>
                <a:cs typeface="Century Gothic"/>
              </a:rPr>
              <a:t>Data:</a:t>
            </a:r>
            <a:r>
              <a:rPr sz="1900" spc="-30" dirty="0">
                <a:latin typeface="Century Gothic"/>
                <a:cs typeface="Century Gothic"/>
              </a:rPr>
              <a:t> </a:t>
            </a:r>
            <a:r>
              <a:rPr sz="1900" spc="-20" dirty="0">
                <a:latin typeface="Century Gothic"/>
                <a:cs typeface="Century Gothic"/>
              </a:rPr>
              <a:t>1°/04/2021</a:t>
            </a:r>
            <a:endParaRPr sz="1900">
              <a:latin typeface="Century Gothic"/>
              <a:cs typeface="Century Gothic"/>
            </a:endParaRPr>
          </a:p>
          <a:p>
            <a:pPr marL="297180">
              <a:lnSpc>
                <a:spcPct val="100000"/>
              </a:lnSpc>
              <a:spcBef>
                <a:spcPts val="390"/>
              </a:spcBef>
            </a:pPr>
            <a:r>
              <a:rPr sz="1900" spc="45" dirty="0">
                <a:latin typeface="Century Gothic"/>
                <a:cs typeface="Century Gothic"/>
              </a:rPr>
              <a:t>Visualizações:</a:t>
            </a:r>
            <a:r>
              <a:rPr sz="1900" spc="-25" dirty="0">
                <a:latin typeface="Century Gothic"/>
                <a:cs typeface="Century Gothic"/>
              </a:rPr>
              <a:t> </a:t>
            </a:r>
            <a:r>
              <a:rPr sz="1900" spc="110" dirty="0">
                <a:latin typeface="Century Gothic"/>
                <a:cs typeface="Century Gothic"/>
              </a:rPr>
              <a:t>354</a:t>
            </a:r>
            <a:endParaRPr sz="1900">
              <a:latin typeface="Century Gothic"/>
              <a:cs typeface="Century Gothic"/>
            </a:endParaRPr>
          </a:p>
          <a:p>
            <a:pPr marL="297180">
              <a:lnSpc>
                <a:spcPct val="100000"/>
              </a:lnSpc>
              <a:spcBef>
                <a:spcPts val="395"/>
              </a:spcBef>
            </a:pPr>
            <a:r>
              <a:rPr sz="1900" spc="55" dirty="0">
                <a:latin typeface="Century Gothic"/>
                <a:cs typeface="Century Gothic"/>
              </a:rPr>
              <a:t>Curtidas:</a:t>
            </a:r>
            <a:r>
              <a:rPr sz="1900" spc="-45" dirty="0">
                <a:latin typeface="Century Gothic"/>
                <a:cs typeface="Century Gothic"/>
              </a:rPr>
              <a:t> </a:t>
            </a:r>
            <a:r>
              <a:rPr sz="1900" spc="40" dirty="0">
                <a:latin typeface="Century Gothic"/>
                <a:cs typeface="Century Gothic"/>
              </a:rPr>
              <a:t>104</a:t>
            </a:r>
            <a:endParaRPr sz="1900">
              <a:latin typeface="Century Gothic"/>
              <a:cs typeface="Century Gothic"/>
            </a:endParaRPr>
          </a:p>
          <a:p>
            <a:pPr marL="297180" marR="391795">
              <a:lnSpc>
                <a:spcPct val="117300"/>
              </a:lnSpc>
            </a:pPr>
            <a:r>
              <a:rPr sz="1900" spc="50" dirty="0">
                <a:latin typeface="Century Gothic"/>
                <a:cs typeface="Century Gothic"/>
              </a:rPr>
              <a:t>Comentários: </a:t>
            </a:r>
            <a:r>
              <a:rPr sz="1900" spc="-55" dirty="0">
                <a:latin typeface="Century Gothic"/>
                <a:cs typeface="Century Gothic"/>
              </a:rPr>
              <a:t>14 </a:t>
            </a:r>
            <a:r>
              <a:rPr sz="1900" spc="-50" dirty="0">
                <a:latin typeface="Century Gothic"/>
                <a:cs typeface="Century Gothic"/>
              </a:rPr>
              <a:t> </a:t>
            </a:r>
            <a:r>
              <a:rPr sz="1900" spc="20" dirty="0">
                <a:solidFill>
                  <a:srgbClr val="45BE9A"/>
                </a:solidFill>
                <a:latin typeface="Century Gothic"/>
                <a:cs typeface="Century Gothic"/>
              </a:rPr>
              <a:t>Vídeo</a:t>
            </a:r>
            <a:r>
              <a:rPr sz="1900" spc="-2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-25" dirty="0">
                <a:solidFill>
                  <a:srgbClr val="45BE9A"/>
                </a:solidFill>
                <a:latin typeface="Century Gothic"/>
                <a:cs typeface="Century Gothic"/>
              </a:rPr>
              <a:t>de</a:t>
            </a:r>
            <a:r>
              <a:rPr sz="1900" spc="-20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45" dirty="0">
                <a:solidFill>
                  <a:srgbClr val="45BE9A"/>
                </a:solidFill>
                <a:latin typeface="Century Gothic"/>
                <a:cs typeface="Century Gothic"/>
              </a:rPr>
              <a:t>abertura</a:t>
            </a:r>
            <a:r>
              <a:rPr sz="1900" spc="-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spc="-70" dirty="0">
                <a:solidFill>
                  <a:srgbClr val="45BE9A"/>
                </a:solidFill>
                <a:latin typeface="Century Gothic"/>
                <a:cs typeface="Century Gothic"/>
              </a:rPr>
              <a:t>da </a:t>
            </a:r>
            <a:r>
              <a:rPr sz="1900" spc="-515" dirty="0">
                <a:solidFill>
                  <a:srgbClr val="45BE9A"/>
                </a:solidFill>
                <a:latin typeface="Century Gothic"/>
                <a:cs typeface="Century Gothic"/>
              </a:rPr>
              <a:t> </a:t>
            </a:r>
            <a:r>
              <a:rPr sz="1900" dirty="0">
                <a:solidFill>
                  <a:srgbClr val="45BE9A"/>
                </a:solidFill>
                <a:latin typeface="Century Gothic"/>
                <a:cs typeface="Century Gothic"/>
              </a:rPr>
              <a:t>campanha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7297" y="1441470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1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60296" y="1313442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4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60296" y="4722552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5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60296" y="8036174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6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97297" y="8237211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3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97297" y="4722552"/>
            <a:ext cx="57912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latin typeface="Open Sans"/>
                <a:cs typeface="Open Sans"/>
              </a:rPr>
              <a:t>2</a:t>
            </a:r>
            <a:r>
              <a:rPr sz="5200" dirty="0">
                <a:latin typeface="Open Sans"/>
                <a:cs typeface="Open Sans"/>
              </a:rPr>
              <a:t>.</a:t>
            </a:r>
            <a:endParaRPr sz="52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1836</Words>
  <Application>Microsoft Office PowerPoint</Application>
  <PresentationFormat>Personalizar</PresentationFormat>
  <Paragraphs>478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5" baseType="lpstr">
      <vt:lpstr>Arial Unicode MS</vt:lpstr>
      <vt:lpstr>Calibri</vt:lpstr>
      <vt:lpstr>Cambria</vt:lpstr>
      <vt:lpstr>Century Gothic</vt:lpstr>
      <vt:lpstr>Georgia</vt:lpstr>
      <vt:lpstr>Lucida Sans Unicode</vt:lpstr>
      <vt:lpstr>Open Sans</vt:lpstr>
      <vt:lpstr>Times New Roman</vt:lpstr>
      <vt:lpstr>Office Theme</vt:lpstr>
      <vt:lpstr>Apresentação do PowerPoint</vt:lpstr>
      <vt:lpstr>Organização</vt:lpstr>
      <vt:lpstr>Logomarca Criada para a</vt:lpstr>
      <vt:lpstr>Instituições Apoiadoras</vt:lpstr>
      <vt:lpstr>Apresentação do PowerPoint</vt:lpstr>
      <vt:lpstr>Apresentação do PowerPoint</vt:lpstr>
      <vt:lpstr>O objetivo do trabalho</vt:lpstr>
      <vt:lpstr>O alcance das ações</vt:lpstr>
      <vt:lpstr>Apresentação do PowerPoint</vt:lpstr>
      <vt:lpstr>Data: 02/04/2021  Curtidas: 76 Comentários: 5  Lembrete vídeo  especialista</vt:lpstr>
      <vt:lpstr>Apresentação do PowerPoint</vt:lpstr>
      <vt:lpstr>22.</vt:lpstr>
      <vt:lpstr>28.</vt:lpstr>
      <vt:lpstr>34.</vt:lpstr>
      <vt:lpstr>40.</vt:lpstr>
      <vt:lpstr>46.</vt:lpstr>
      <vt:lpstr>52.</vt:lpstr>
      <vt:lpstr>Data: 24/04/2021  Curtidas: 43</vt:lpstr>
      <vt:lpstr>Apresentação do PowerPoint</vt:lpstr>
      <vt:lpstr>Data: 29/04/2021  Curtidas: 48 Comentários: 4  Lembrete vídeo  assíncrono</vt:lpstr>
      <vt:lpstr>Data: 30/04/2021  Curtidas: 31 Comentários: 2  Chamada Sarau  da voz</vt:lpstr>
      <vt:lpstr>O alcance das ações</vt:lpstr>
      <vt:lpstr>1.</vt:lpstr>
      <vt:lpstr>3.</vt:lpstr>
      <vt:lpstr>5.</vt:lpstr>
      <vt:lpstr>07.</vt:lpstr>
      <vt:lpstr>09.</vt:lpstr>
      <vt:lpstr>11.</vt:lpstr>
      <vt:lpstr>13.</vt:lpstr>
      <vt:lpstr>15.</vt:lpstr>
      <vt:lpstr>Equipe dividida em subgrupos de</vt:lpstr>
      <vt:lpstr>Números da</vt:lpstr>
      <vt:lpstr>Apresentação do PowerPoint</vt:lpstr>
      <vt:lpstr>Números da</vt:lpstr>
      <vt:lpstr>Números da</vt:lpstr>
      <vt:lpstr>As 69 ações obtiveram um alcance de mais de 40 mil pessoas.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Azul e Branco Apresentação Animada Empresarial Startup</dc:title>
  <dc:creator>Samara Kauany Rodrigues Campos</dc:creator>
  <cp:keywords>DAEq7YHaEEQ,BAC1f-aCZiE</cp:keywords>
  <cp:lastModifiedBy>Usuario</cp:lastModifiedBy>
  <cp:revision>1</cp:revision>
  <dcterms:created xsi:type="dcterms:W3CDTF">2021-10-14T17:47:54Z</dcterms:created>
  <dcterms:modified xsi:type="dcterms:W3CDTF">2021-10-14T17:57:10Z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2021-10-13T00:00:00Z</vt:filetime>
  </property>
  <property fmtid="{D5CDD505-2E9C-101B-9397-08002B2CF9AE}" pid="3" name="Creator">
    <vt:lpwstr>Canva</vt:lpwstr>
  </property>
  <property fmtid="{D5CDD505-2E9C-101B-9397-08002B2CF9AE}" pid="4" name="LastSaved">
    <vt:filetime>2021-10-13T00:00:00Z</vt:filetime>
  </property>
</Properties>
</file>